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xls" ContentType="application/vnd.ms-excel"/>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86" r:id="rId2"/>
  </p:sldMasterIdLst>
  <p:sldIdLst>
    <p:sldId id="266" r:id="rId3"/>
    <p:sldId id="348" r:id="rId4"/>
    <p:sldId id="267" r:id="rId5"/>
    <p:sldId id="258" r:id="rId6"/>
    <p:sldId id="268" r:id="rId7"/>
    <p:sldId id="269" r:id="rId8"/>
    <p:sldId id="270" r:id="rId9"/>
    <p:sldId id="271" r:id="rId10"/>
    <p:sldId id="272" r:id="rId11"/>
    <p:sldId id="273" r:id="rId12"/>
    <p:sldId id="274" r:id="rId13"/>
    <p:sldId id="276" r:id="rId14"/>
    <p:sldId id="350" r:id="rId15"/>
    <p:sldId id="277" r:id="rId16"/>
    <p:sldId id="278" r:id="rId17"/>
    <p:sldId id="280" r:id="rId18"/>
    <p:sldId id="281" r:id="rId19"/>
    <p:sldId id="282" r:id="rId20"/>
    <p:sldId id="283" r:id="rId21"/>
    <p:sldId id="284" r:id="rId22"/>
    <p:sldId id="354" r:id="rId23"/>
    <p:sldId id="289" r:id="rId24"/>
    <p:sldId id="291" r:id="rId25"/>
    <p:sldId id="352" r:id="rId26"/>
    <p:sldId id="304" r:id="rId27"/>
    <p:sldId id="305" r:id="rId28"/>
    <p:sldId id="306" r:id="rId29"/>
    <p:sldId id="307" r:id="rId30"/>
    <p:sldId id="308" r:id="rId31"/>
    <p:sldId id="309" r:id="rId32"/>
    <p:sldId id="310" r:id="rId33"/>
    <p:sldId id="311" r:id="rId34"/>
    <p:sldId id="343" r:id="rId35"/>
    <p:sldId id="344" r:id="rId36"/>
    <p:sldId id="345" r:id="rId37"/>
    <p:sldId id="346" r:id="rId38"/>
    <p:sldId id="312" r:id="rId39"/>
    <p:sldId id="313" r:id="rId40"/>
    <p:sldId id="356"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58"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63" r:id="rId84"/>
    <p:sldId id="347" r:id="rId85"/>
    <p:sldId id="362"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91" autoAdjust="0"/>
    <p:restoredTop sz="94660"/>
  </p:normalViewPr>
  <p:slideViewPr>
    <p:cSldViewPr snapToGrid="0">
      <p:cViewPr varScale="1">
        <p:scale>
          <a:sx n="72" d="100"/>
          <a:sy n="72" d="100"/>
        </p:scale>
        <p:origin x="54"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tableStyles" Target="tableStyles.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CB7934-5E82-4B51-B801-71D06F30877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13AEAC16-7486-4260-89F1-BC0B6F20DB81}">
      <dgm:prSet phldrT="[Text]"/>
      <dgm:spPr/>
      <dgm:t>
        <a:bodyPr/>
        <a:lstStyle/>
        <a:p>
          <a:r>
            <a:rPr lang="en-US" dirty="0" smtClean="0"/>
            <a:t>SQL Datatypes</a:t>
          </a:r>
          <a:endParaRPr lang="en-US" dirty="0"/>
        </a:p>
      </dgm:t>
    </dgm:pt>
    <dgm:pt modelId="{554321C6-0B8A-477B-A87E-E84C8F5AED85}" type="parTrans" cxnId="{08B35C98-6F2C-40FD-8D5D-BC74C1F8542B}">
      <dgm:prSet/>
      <dgm:spPr/>
      <dgm:t>
        <a:bodyPr/>
        <a:lstStyle/>
        <a:p>
          <a:endParaRPr lang="en-US"/>
        </a:p>
      </dgm:t>
    </dgm:pt>
    <dgm:pt modelId="{5A9BEEFB-8E4E-490A-B811-9E45779483E9}" type="sibTrans" cxnId="{08B35C98-6F2C-40FD-8D5D-BC74C1F8542B}">
      <dgm:prSet/>
      <dgm:spPr/>
      <dgm:t>
        <a:bodyPr/>
        <a:lstStyle/>
        <a:p>
          <a:endParaRPr lang="en-US"/>
        </a:p>
      </dgm:t>
    </dgm:pt>
    <dgm:pt modelId="{D63323BD-2991-48AD-BFE7-09950AD4BBE1}">
      <dgm:prSet phldrT="[Text]"/>
      <dgm:spPr/>
      <dgm:t>
        <a:bodyPr/>
        <a:lstStyle/>
        <a:p>
          <a:r>
            <a:rPr lang="en-US" dirty="0" smtClean="0"/>
            <a:t>Binary</a:t>
          </a:r>
          <a:endParaRPr lang="en-US" dirty="0"/>
        </a:p>
      </dgm:t>
    </dgm:pt>
    <dgm:pt modelId="{9FE53FB1-6052-45F7-9E3B-AC321F82C756}" type="parTrans" cxnId="{C08202AE-9EC1-45F4-8208-676ED42A1545}">
      <dgm:prSet/>
      <dgm:spPr/>
      <dgm:t>
        <a:bodyPr/>
        <a:lstStyle/>
        <a:p>
          <a:endParaRPr lang="en-US"/>
        </a:p>
      </dgm:t>
    </dgm:pt>
    <dgm:pt modelId="{F34337C1-8A01-428A-8879-2F82890FC8DD}" type="sibTrans" cxnId="{C08202AE-9EC1-45F4-8208-676ED42A1545}">
      <dgm:prSet/>
      <dgm:spPr/>
      <dgm:t>
        <a:bodyPr/>
        <a:lstStyle/>
        <a:p>
          <a:endParaRPr lang="en-US"/>
        </a:p>
      </dgm:t>
    </dgm:pt>
    <dgm:pt modelId="{B82421BA-E682-479F-82AD-688B904112A1}">
      <dgm:prSet phldrT="[Text]"/>
      <dgm:spPr/>
      <dgm:t>
        <a:bodyPr/>
        <a:lstStyle/>
        <a:p>
          <a:r>
            <a:rPr lang="en-US" dirty="0" smtClean="0"/>
            <a:t>Approximate Numeric</a:t>
          </a:r>
          <a:endParaRPr lang="en-US" dirty="0"/>
        </a:p>
      </dgm:t>
    </dgm:pt>
    <dgm:pt modelId="{64DF4470-F099-496D-8D2E-939B3037C8CD}" type="parTrans" cxnId="{CF6764B0-E181-4305-919E-A9EADC90B6AA}">
      <dgm:prSet/>
      <dgm:spPr/>
      <dgm:t>
        <a:bodyPr/>
        <a:lstStyle/>
        <a:p>
          <a:endParaRPr lang="en-US"/>
        </a:p>
      </dgm:t>
    </dgm:pt>
    <dgm:pt modelId="{B1F32AD2-20D1-42F1-B138-A5C7E1F78481}" type="sibTrans" cxnId="{CF6764B0-E181-4305-919E-A9EADC90B6AA}">
      <dgm:prSet/>
      <dgm:spPr/>
      <dgm:t>
        <a:bodyPr/>
        <a:lstStyle/>
        <a:p>
          <a:endParaRPr lang="en-US"/>
        </a:p>
      </dgm:t>
    </dgm:pt>
    <dgm:pt modelId="{2B425286-F4D3-41AA-8C9A-33E452740731}">
      <dgm:prSet phldrT="[Text]"/>
      <dgm:spPr/>
      <dgm:t>
        <a:bodyPr/>
        <a:lstStyle/>
        <a:p>
          <a:r>
            <a:rPr lang="en-US" dirty="0" smtClean="0"/>
            <a:t>Exact Numeric </a:t>
          </a:r>
          <a:endParaRPr lang="en-US" dirty="0"/>
        </a:p>
      </dgm:t>
    </dgm:pt>
    <dgm:pt modelId="{1BFAC624-008D-41FF-A075-18EE8C002A95}" type="parTrans" cxnId="{70585DB1-BA7E-4759-91D9-B8CDBB946CEA}">
      <dgm:prSet/>
      <dgm:spPr/>
      <dgm:t>
        <a:bodyPr/>
        <a:lstStyle/>
        <a:p>
          <a:endParaRPr lang="en-US"/>
        </a:p>
      </dgm:t>
    </dgm:pt>
    <dgm:pt modelId="{A12ADB60-56A8-4D63-89F5-7FCB97E6569D}" type="sibTrans" cxnId="{70585DB1-BA7E-4759-91D9-B8CDBB946CEA}">
      <dgm:prSet/>
      <dgm:spPr/>
      <dgm:t>
        <a:bodyPr/>
        <a:lstStyle/>
        <a:p>
          <a:endParaRPr lang="en-US"/>
        </a:p>
      </dgm:t>
    </dgm:pt>
    <dgm:pt modelId="{057ED0D8-F934-432E-A623-515E8042A09D}">
      <dgm:prSet phldrT="[Text]"/>
      <dgm:spPr/>
      <dgm:t>
        <a:bodyPr/>
        <a:lstStyle/>
        <a:p>
          <a:r>
            <a:rPr lang="en-US" dirty="0" smtClean="0"/>
            <a:t>Date</a:t>
          </a:r>
        </a:p>
      </dgm:t>
    </dgm:pt>
    <dgm:pt modelId="{119F57F2-0F3F-417D-B29F-1B81D458EA31}" type="parTrans" cxnId="{89B18D26-419E-40CA-BE31-C2AE2A85233F}">
      <dgm:prSet/>
      <dgm:spPr/>
      <dgm:t>
        <a:bodyPr/>
        <a:lstStyle/>
        <a:p>
          <a:endParaRPr lang="en-US"/>
        </a:p>
      </dgm:t>
    </dgm:pt>
    <dgm:pt modelId="{A19320F7-6B23-4F5A-ACD2-3570F136A9E2}" type="sibTrans" cxnId="{89B18D26-419E-40CA-BE31-C2AE2A85233F}">
      <dgm:prSet/>
      <dgm:spPr/>
      <dgm:t>
        <a:bodyPr/>
        <a:lstStyle/>
        <a:p>
          <a:endParaRPr lang="en-US"/>
        </a:p>
      </dgm:t>
    </dgm:pt>
    <dgm:pt modelId="{C6641512-4D23-400A-B0C3-9836D6751AAC}">
      <dgm:prSet phldrT="[Text]"/>
      <dgm:spPr/>
      <dgm:t>
        <a:bodyPr/>
        <a:lstStyle/>
        <a:p>
          <a:r>
            <a:rPr lang="en-US" dirty="0" smtClean="0"/>
            <a:t>String</a:t>
          </a:r>
          <a:endParaRPr lang="en-US" dirty="0"/>
        </a:p>
      </dgm:t>
    </dgm:pt>
    <dgm:pt modelId="{AE9DA552-F5CA-4BE9-A224-EB5301C1AF48}" type="parTrans" cxnId="{2537C694-FE06-4E54-A20A-CEBCBD9BC638}">
      <dgm:prSet/>
      <dgm:spPr/>
      <dgm:t>
        <a:bodyPr/>
        <a:lstStyle/>
        <a:p>
          <a:endParaRPr lang="en-US"/>
        </a:p>
      </dgm:t>
    </dgm:pt>
    <dgm:pt modelId="{1ED62DA8-88E0-4064-B9BD-94F5EA17E837}" type="sibTrans" cxnId="{2537C694-FE06-4E54-A20A-CEBCBD9BC638}">
      <dgm:prSet/>
      <dgm:spPr/>
      <dgm:t>
        <a:bodyPr/>
        <a:lstStyle/>
        <a:p>
          <a:endParaRPr lang="en-US"/>
        </a:p>
      </dgm:t>
    </dgm:pt>
    <dgm:pt modelId="{DBF65941-D630-429B-ADFB-52432C1C8999}" type="pres">
      <dgm:prSet presAssocID="{FCCB7934-5E82-4B51-B801-71D06F308773}" presName="hierChild1" presStyleCnt="0">
        <dgm:presLayoutVars>
          <dgm:orgChart val="1"/>
          <dgm:chPref val="1"/>
          <dgm:dir/>
          <dgm:animOne val="branch"/>
          <dgm:animLvl val="lvl"/>
          <dgm:resizeHandles/>
        </dgm:presLayoutVars>
      </dgm:prSet>
      <dgm:spPr/>
      <dgm:t>
        <a:bodyPr/>
        <a:lstStyle/>
        <a:p>
          <a:endParaRPr lang="en-US"/>
        </a:p>
      </dgm:t>
    </dgm:pt>
    <dgm:pt modelId="{51397F66-6A97-4E41-95F8-92D1498F4821}" type="pres">
      <dgm:prSet presAssocID="{13AEAC16-7486-4260-89F1-BC0B6F20DB81}" presName="hierRoot1" presStyleCnt="0">
        <dgm:presLayoutVars>
          <dgm:hierBranch val="init"/>
        </dgm:presLayoutVars>
      </dgm:prSet>
      <dgm:spPr/>
    </dgm:pt>
    <dgm:pt modelId="{11E715E4-6CF9-4120-AFD4-6D5ADF1C6326}" type="pres">
      <dgm:prSet presAssocID="{13AEAC16-7486-4260-89F1-BC0B6F20DB81}" presName="rootComposite1" presStyleCnt="0"/>
      <dgm:spPr/>
    </dgm:pt>
    <dgm:pt modelId="{76E5ABE5-1EBA-403A-AF4F-736B5A9221E8}" type="pres">
      <dgm:prSet presAssocID="{13AEAC16-7486-4260-89F1-BC0B6F20DB81}" presName="rootText1" presStyleLbl="node0" presStyleIdx="0" presStyleCnt="1" custLinFactY="-35690" custLinFactNeighborX="0" custLinFactNeighborY="-100000">
        <dgm:presLayoutVars>
          <dgm:chPref val="3"/>
        </dgm:presLayoutVars>
      </dgm:prSet>
      <dgm:spPr/>
      <dgm:t>
        <a:bodyPr/>
        <a:lstStyle/>
        <a:p>
          <a:endParaRPr lang="en-US"/>
        </a:p>
      </dgm:t>
    </dgm:pt>
    <dgm:pt modelId="{98881B77-C8CC-4944-BA26-291C362C76A6}" type="pres">
      <dgm:prSet presAssocID="{13AEAC16-7486-4260-89F1-BC0B6F20DB81}" presName="rootConnector1" presStyleLbl="node1" presStyleIdx="0" presStyleCnt="0"/>
      <dgm:spPr/>
      <dgm:t>
        <a:bodyPr/>
        <a:lstStyle/>
        <a:p>
          <a:endParaRPr lang="en-US"/>
        </a:p>
      </dgm:t>
    </dgm:pt>
    <dgm:pt modelId="{1C5C77E2-13D7-44EF-99C2-F97BC8093620}" type="pres">
      <dgm:prSet presAssocID="{13AEAC16-7486-4260-89F1-BC0B6F20DB81}" presName="hierChild2" presStyleCnt="0"/>
      <dgm:spPr/>
    </dgm:pt>
    <dgm:pt modelId="{CB28E3AE-48D9-4E6A-A3EC-A6F89BFB4902}" type="pres">
      <dgm:prSet presAssocID="{9FE53FB1-6052-45F7-9E3B-AC321F82C756}" presName="Name37" presStyleLbl="parChTrans1D2" presStyleIdx="0" presStyleCnt="5"/>
      <dgm:spPr/>
      <dgm:t>
        <a:bodyPr/>
        <a:lstStyle/>
        <a:p>
          <a:endParaRPr lang="en-US"/>
        </a:p>
      </dgm:t>
    </dgm:pt>
    <dgm:pt modelId="{D51619A9-1B05-4987-B543-92CF60497FB1}" type="pres">
      <dgm:prSet presAssocID="{D63323BD-2991-48AD-BFE7-09950AD4BBE1}" presName="hierRoot2" presStyleCnt="0">
        <dgm:presLayoutVars>
          <dgm:hierBranch val="init"/>
        </dgm:presLayoutVars>
      </dgm:prSet>
      <dgm:spPr/>
    </dgm:pt>
    <dgm:pt modelId="{2E478DA3-29C1-45A3-8219-2986D524E413}" type="pres">
      <dgm:prSet presAssocID="{D63323BD-2991-48AD-BFE7-09950AD4BBE1}" presName="rootComposite" presStyleCnt="0"/>
      <dgm:spPr/>
    </dgm:pt>
    <dgm:pt modelId="{07EE89BC-3E7B-4700-A53C-7F4D9E1D24C3}" type="pres">
      <dgm:prSet presAssocID="{D63323BD-2991-48AD-BFE7-09950AD4BBE1}" presName="rootText" presStyleLbl="node2" presStyleIdx="0" presStyleCnt="5">
        <dgm:presLayoutVars>
          <dgm:chPref val="3"/>
        </dgm:presLayoutVars>
      </dgm:prSet>
      <dgm:spPr/>
      <dgm:t>
        <a:bodyPr/>
        <a:lstStyle/>
        <a:p>
          <a:endParaRPr lang="en-US"/>
        </a:p>
      </dgm:t>
    </dgm:pt>
    <dgm:pt modelId="{9C2567E6-E78B-4DC0-AA8F-8E1EF9701A47}" type="pres">
      <dgm:prSet presAssocID="{D63323BD-2991-48AD-BFE7-09950AD4BBE1}" presName="rootConnector" presStyleLbl="node2" presStyleIdx="0" presStyleCnt="5"/>
      <dgm:spPr/>
      <dgm:t>
        <a:bodyPr/>
        <a:lstStyle/>
        <a:p>
          <a:endParaRPr lang="en-US"/>
        </a:p>
      </dgm:t>
    </dgm:pt>
    <dgm:pt modelId="{53DC5475-617F-48AA-A787-F454B39B2008}" type="pres">
      <dgm:prSet presAssocID="{D63323BD-2991-48AD-BFE7-09950AD4BBE1}" presName="hierChild4" presStyleCnt="0"/>
      <dgm:spPr/>
    </dgm:pt>
    <dgm:pt modelId="{DB3BD71D-7474-4438-ABED-D4F3DA73ECB1}" type="pres">
      <dgm:prSet presAssocID="{D63323BD-2991-48AD-BFE7-09950AD4BBE1}" presName="hierChild5" presStyleCnt="0"/>
      <dgm:spPr/>
    </dgm:pt>
    <dgm:pt modelId="{4B03FCD9-76C9-495D-88AA-2EEBEA032AAC}" type="pres">
      <dgm:prSet presAssocID="{64DF4470-F099-496D-8D2E-939B3037C8CD}" presName="Name37" presStyleLbl="parChTrans1D2" presStyleIdx="1" presStyleCnt="5"/>
      <dgm:spPr/>
      <dgm:t>
        <a:bodyPr/>
        <a:lstStyle/>
        <a:p>
          <a:endParaRPr lang="en-US"/>
        </a:p>
      </dgm:t>
    </dgm:pt>
    <dgm:pt modelId="{0FC144B5-8AAA-4D9D-A035-DCCF22474A95}" type="pres">
      <dgm:prSet presAssocID="{B82421BA-E682-479F-82AD-688B904112A1}" presName="hierRoot2" presStyleCnt="0">
        <dgm:presLayoutVars>
          <dgm:hierBranch val="init"/>
        </dgm:presLayoutVars>
      </dgm:prSet>
      <dgm:spPr/>
    </dgm:pt>
    <dgm:pt modelId="{752E349D-34D3-4336-9E2F-FB0C95B09080}" type="pres">
      <dgm:prSet presAssocID="{B82421BA-E682-479F-82AD-688B904112A1}" presName="rootComposite" presStyleCnt="0"/>
      <dgm:spPr/>
    </dgm:pt>
    <dgm:pt modelId="{B26591AD-1FC0-4252-B47D-9B0E63B3A8D2}" type="pres">
      <dgm:prSet presAssocID="{B82421BA-E682-479F-82AD-688B904112A1}" presName="rootText" presStyleLbl="node2" presStyleIdx="1" presStyleCnt="5">
        <dgm:presLayoutVars>
          <dgm:chPref val="3"/>
        </dgm:presLayoutVars>
      </dgm:prSet>
      <dgm:spPr/>
      <dgm:t>
        <a:bodyPr/>
        <a:lstStyle/>
        <a:p>
          <a:endParaRPr lang="en-US"/>
        </a:p>
      </dgm:t>
    </dgm:pt>
    <dgm:pt modelId="{0E600D68-BF24-4B61-B9F6-420ABAD48856}" type="pres">
      <dgm:prSet presAssocID="{B82421BA-E682-479F-82AD-688B904112A1}" presName="rootConnector" presStyleLbl="node2" presStyleIdx="1" presStyleCnt="5"/>
      <dgm:spPr/>
      <dgm:t>
        <a:bodyPr/>
        <a:lstStyle/>
        <a:p>
          <a:endParaRPr lang="en-US"/>
        </a:p>
      </dgm:t>
    </dgm:pt>
    <dgm:pt modelId="{4ED32F9C-AE63-488D-AB5B-AEA6245948FC}" type="pres">
      <dgm:prSet presAssocID="{B82421BA-E682-479F-82AD-688B904112A1}" presName="hierChild4" presStyleCnt="0"/>
      <dgm:spPr/>
    </dgm:pt>
    <dgm:pt modelId="{4072087F-6F99-42FE-956C-A8B444BCEFC6}" type="pres">
      <dgm:prSet presAssocID="{B82421BA-E682-479F-82AD-688B904112A1}" presName="hierChild5" presStyleCnt="0"/>
      <dgm:spPr/>
    </dgm:pt>
    <dgm:pt modelId="{C076C6A6-7563-4889-B04A-993C5F4FF0A9}" type="pres">
      <dgm:prSet presAssocID="{1BFAC624-008D-41FF-A075-18EE8C002A95}" presName="Name37" presStyleLbl="parChTrans1D2" presStyleIdx="2" presStyleCnt="5"/>
      <dgm:spPr/>
      <dgm:t>
        <a:bodyPr/>
        <a:lstStyle/>
        <a:p>
          <a:endParaRPr lang="en-US"/>
        </a:p>
      </dgm:t>
    </dgm:pt>
    <dgm:pt modelId="{30B5A9B4-F898-44EB-9AC8-C693AECEF33D}" type="pres">
      <dgm:prSet presAssocID="{2B425286-F4D3-41AA-8C9A-33E452740731}" presName="hierRoot2" presStyleCnt="0">
        <dgm:presLayoutVars>
          <dgm:hierBranch val="init"/>
        </dgm:presLayoutVars>
      </dgm:prSet>
      <dgm:spPr/>
    </dgm:pt>
    <dgm:pt modelId="{0A0F8116-8C6A-45B7-8FE5-6C266E6BBB39}" type="pres">
      <dgm:prSet presAssocID="{2B425286-F4D3-41AA-8C9A-33E452740731}" presName="rootComposite" presStyleCnt="0"/>
      <dgm:spPr/>
    </dgm:pt>
    <dgm:pt modelId="{C85C42C1-F412-409D-856A-731D911C34A5}" type="pres">
      <dgm:prSet presAssocID="{2B425286-F4D3-41AA-8C9A-33E452740731}" presName="rootText" presStyleLbl="node2" presStyleIdx="2" presStyleCnt="5">
        <dgm:presLayoutVars>
          <dgm:chPref val="3"/>
        </dgm:presLayoutVars>
      </dgm:prSet>
      <dgm:spPr/>
      <dgm:t>
        <a:bodyPr/>
        <a:lstStyle/>
        <a:p>
          <a:endParaRPr lang="en-US"/>
        </a:p>
      </dgm:t>
    </dgm:pt>
    <dgm:pt modelId="{9AA49929-A9E5-4CF7-8D39-F2140AC93B63}" type="pres">
      <dgm:prSet presAssocID="{2B425286-F4D3-41AA-8C9A-33E452740731}" presName="rootConnector" presStyleLbl="node2" presStyleIdx="2" presStyleCnt="5"/>
      <dgm:spPr/>
      <dgm:t>
        <a:bodyPr/>
        <a:lstStyle/>
        <a:p>
          <a:endParaRPr lang="en-US"/>
        </a:p>
      </dgm:t>
    </dgm:pt>
    <dgm:pt modelId="{D9F028F1-3B60-4BF9-AAE0-5A014AFC5541}" type="pres">
      <dgm:prSet presAssocID="{2B425286-F4D3-41AA-8C9A-33E452740731}" presName="hierChild4" presStyleCnt="0"/>
      <dgm:spPr/>
    </dgm:pt>
    <dgm:pt modelId="{AA4E1251-6639-4DE1-81A9-7E902F930753}" type="pres">
      <dgm:prSet presAssocID="{2B425286-F4D3-41AA-8C9A-33E452740731}" presName="hierChild5" presStyleCnt="0"/>
      <dgm:spPr/>
    </dgm:pt>
    <dgm:pt modelId="{26DDA7F4-EF71-4C5B-8CAE-85F56900075F}" type="pres">
      <dgm:prSet presAssocID="{AE9DA552-F5CA-4BE9-A224-EB5301C1AF48}" presName="Name37" presStyleLbl="parChTrans1D2" presStyleIdx="3" presStyleCnt="5"/>
      <dgm:spPr/>
      <dgm:t>
        <a:bodyPr/>
        <a:lstStyle/>
        <a:p>
          <a:endParaRPr lang="en-US"/>
        </a:p>
      </dgm:t>
    </dgm:pt>
    <dgm:pt modelId="{5BFFD6BA-FE28-47C4-A230-C6A28D23F023}" type="pres">
      <dgm:prSet presAssocID="{C6641512-4D23-400A-B0C3-9836D6751AAC}" presName="hierRoot2" presStyleCnt="0">
        <dgm:presLayoutVars>
          <dgm:hierBranch val="init"/>
        </dgm:presLayoutVars>
      </dgm:prSet>
      <dgm:spPr/>
    </dgm:pt>
    <dgm:pt modelId="{7483B5DF-0375-48E6-8E51-0CC907D60AD2}" type="pres">
      <dgm:prSet presAssocID="{C6641512-4D23-400A-B0C3-9836D6751AAC}" presName="rootComposite" presStyleCnt="0"/>
      <dgm:spPr/>
    </dgm:pt>
    <dgm:pt modelId="{8C5A7082-A19D-4FE3-BA06-B226C6CCDCE5}" type="pres">
      <dgm:prSet presAssocID="{C6641512-4D23-400A-B0C3-9836D6751AAC}" presName="rootText" presStyleLbl="node2" presStyleIdx="3" presStyleCnt="5">
        <dgm:presLayoutVars>
          <dgm:chPref val="3"/>
        </dgm:presLayoutVars>
      </dgm:prSet>
      <dgm:spPr/>
      <dgm:t>
        <a:bodyPr/>
        <a:lstStyle/>
        <a:p>
          <a:endParaRPr lang="en-US"/>
        </a:p>
      </dgm:t>
    </dgm:pt>
    <dgm:pt modelId="{D7B4E410-9958-4ECB-9085-CBDF4EF67C2B}" type="pres">
      <dgm:prSet presAssocID="{C6641512-4D23-400A-B0C3-9836D6751AAC}" presName="rootConnector" presStyleLbl="node2" presStyleIdx="3" presStyleCnt="5"/>
      <dgm:spPr/>
      <dgm:t>
        <a:bodyPr/>
        <a:lstStyle/>
        <a:p>
          <a:endParaRPr lang="en-US"/>
        </a:p>
      </dgm:t>
    </dgm:pt>
    <dgm:pt modelId="{460299B8-C80C-4A7A-8989-18A83E375E88}" type="pres">
      <dgm:prSet presAssocID="{C6641512-4D23-400A-B0C3-9836D6751AAC}" presName="hierChild4" presStyleCnt="0"/>
      <dgm:spPr/>
    </dgm:pt>
    <dgm:pt modelId="{ABAED429-EFD2-4B80-910E-24111CA11B36}" type="pres">
      <dgm:prSet presAssocID="{C6641512-4D23-400A-B0C3-9836D6751AAC}" presName="hierChild5" presStyleCnt="0"/>
      <dgm:spPr/>
    </dgm:pt>
    <dgm:pt modelId="{3A2F46EC-4AA5-4924-95D4-D745A2C973A0}" type="pres">
      <dgm:prSet presAssocID="{119F57F2-0F3F-417D-B29F-1B81D458EA31}" presName="Name37" presStyleLbl="parChTrans1D2" presStyleIdx="4" presStyleCnt="5"/>
      <dgm:spPr/>
      <dgm:t>
        <a:bodyPr/>
        <a:lstStyle/>
        <a:p>
          <a:endParaRPr lang="en-US"/>
        </a:p>
      </dgm:t>
    </dgm:pt>
    <dgm:pt modelId="{8D0F9BFD-D52D-49C0-B4E2-717F393BFBDF}" type="pres">
      <dgm:prSet presAssocID="{057ED0D8-F934-432E-A623-515E8042A09D}" presName="hierRoot2" presStyleCnt="0">
        <dgm:presLayoutVars>
          <dgm:hierBranch val="init"/>
        </dgm:presLayoutVars>
      </dgm:prSet>
      <dgm:spPr/>
    </dgm:pt>
    <dgm:pt modelId="{A96958E9-FCAD-439F-A670-C019524D1E47}" type="pres">
      <dgm:prSet presAssocID="{057ED0D8-F934-432E-A623-515E8042A09D}" presName="rootComposite" presStyleCnt="0"/>
      <dgm:spPr/>
    </dgm:pt>
    <dgm:pt modelId="{7A3A24C9-4FEB-41FB-B7C5-89E3110490A4}" type="pres">
      <dgm:prSet presAssocID="{057ED0D8-F934-432E-A623-515E8042A09D}" presName="rootText" presStyleLbl="node2" presStyleIdx="4" presStyleCnt="5">
        <dgm:presLayoutVars>
          <dgm:chPref val="3"/>
        </dgm:presLayoutVars>
      </dgm:prSet>
      <dgm:spPr/>
      <dgm:t>
        <a:bodyPr/>
        <a:lstStyle/>
        <a:p>
          <a:endParaRPr lang="en-US"/>
        </a:p>
      </dgm:t>
    </dgm:pt>
    <dgm:pt modelId="{89856F7F-DFF2-4FA5-9052-E2BD5F69381D}" type="pres">
      <dgm:prSet presAssocID="{057ED0D8-F934-432E-A623-515E8042A09D}" presName="rootConnector" presStyleLbl="node2" presStyleIdx="4" presStyleCnt="5"/>
      <dgm:spPr/>
      <dgm:t>
        <a:bodyPr/>
        <a:lstStyle/>
        <a:p>
          <a:endParaRPr lang="en-US"/>
        </a:p>
      </dgm:t>
    </dgm:pt>
    <dgm:pt modelId="{8B4CD3A1-660A-48F9-AEAD-323BCC9DCC49}" type="pres">
      <dgm:prSet presAssocID="{057ED0D8-F934-432E-A623-515E8042A09D}" presName="hierChild4" presStyleCnt="0"/>
      <dgm:spPr/>
    </dgm:pt>
    <dgm:pt modelId="{9E7D5E5E-D3CF-419F-A54F-7F337CF85795}" type="pres">
      <dgm:prSet presAssocID="{057ED0D8-F934-432E-A623-515E8042A09D}" presName="hierChild5" presStyleCnt="0"/>
      <dgm:spPr/>
    </dgm:pt>
    <dgm:pt modelId="{750AFD17-9441-42C5-AFFA-54B893CC96D8}" type="pres">
      <dgm:prSet presAssocID="{13AEAC16-7486-4260-89F1-BC0B6F20DB81}" presName="hierChild3" presStyleCnt="0"/>
      <dgm:spPr/>
    </dgm:pt>
  </dgm:ptLst>
  <dgm:cxnLst>
    <dgm:cxn modelId="{1BC2392E-98C2-4034-8065-36899EEAB52A}" type="presOf" srcId="{FCCB7934-5E82-4B51-B801-71D06F308773}" destId="{DBF65941-D630-429B-ADFB-52432C1C8999}" srcOrd="0" destOrd="0" presId="urn:microsoft.com/office/officeart/2005/8/layout/orgChart1"/>
    <dgm:cxn modelId="{297C58C5-BFAA-4AE5-9FA0-CEB11EE6F883}" type="presOf" srcId="{64DF4470-F099-496D-8D2E-939B3037C8CD}" destId="{4B03FCD9-76C9-495D-88AA-2EEBEA032AAC}" srcOrd="0" destOrd="0" presId="urn:microsoft.com/office/officeart/2005/8/layout/orgChart1"/>
    <dgm:cxn modelId="{51E9B071-FA0C-480E-B030-5D1FAF5443D9}" type="presOf" srcId="{057ED0D8-F934-432E-A623-515E8042A09D}" destId="{7A3A24C9-4FEB-41FB-B7C5-89E3110490A4}" srcOrd="0" destOrd="0" presId="urn:microsoft.com/office/officeart/2005/8/layout/orgChart1"/>
    <dgm:cxn modelId="{F388F22C-12DC-494B-A1AB-0155CE55FD7E}" type="presOf" srcId="{057ED0D8-F934-432E-A623-515E8042A09D}" destId="{89856F7F-DFF2-4FA5-9052-E2BD5F69381D}" srcOrd="1" destOrd="0" presId="urn:microsoft.com/office/officeart/2005/8/layout/orgChart1"/>
    <dgm:cxn modelId="{FA4BFDE5-5330-4415-A282-D8F18C9A77C2}" type="presOf" srcId="{D63323BD-2991-48AD-BFE7-09950AD4BBE1}" destId="{07EE89BC-3E7B-4700-A53C-7F4D9E1D24C3}" srcOrd="0" destOrd="0" presId="urn:microsoft.com/office/officeart/2005/8/layout/orgChart1"/>
    <dgm:cxn modelId="{5008D7F9-42D0-4B55-B930-0AA997EE1EEA}" type="presOf" srcId="{1BFAC624-008D-41FF-A075-18EE8C002A95}" destId="{C076C6A6-7563-4889-B04A-993C5F4FF0A9}" srcOrd="0" destOrd="0" presId="urn:microsoft.com/office/officeart/2005/8/layout/orgChart1"/>
    <dgm:cxn modelId="{312B9E23-E0AD-4462-B3AD-2928E6518764}" type="presOf" srcId="{2B425286-F4D3-41AA-8C9A-33E452740731}" destId="{C85C42C1-F412-409D-856A-731D911C34A5}" srcOrd="0" destOrd="0" presId="urn:microsoft.com/office/officeart/2005/8/layout/orgChart1"/>
    <dgm:cxn modelId="{2537C694-FE06-4E54-A20A-CEBCBD9BC638}" srcId="{13AEAC16-7486-4260-89F1-BC0B6F20DB81}" destId="{C6641512-4D23-400A-B0C3-9836D6751AAC}" srcOrd="3" destOrd="0" parTransId="{AE9DA552-F5CA-4BE9-A224-EB5301C1AF48}" sibTransId="{1ED62DA8-88E0-4064-B9BD-94F5EA17E837}"/>
    <dgm:cxn modelId="{CF6764B0-E181-4305-919E-A9EADC90B6AA}" srcId="{13AEAC16-7486-4260-89F1-BC0B6F20DB81}" destId="{B82421BA-E682-479F-82AD-688B904112A1}" srcOrd="1" destOrd="0" parTransId="{64DF4470-F099-496D-8D2E-939B3037C8CD}" sibTransId="{B1F32AD2-20D1-42F1-B138-A5C7E1F78481}"/>
    <dgm:cxn modelId="{E2E2C4C5-B2C7-4269-9EA7-A704D790181B}" type="presOf" srcId="{13AEAC16-7486-4260-89F1-BC0B6F20DB81}" destId="{76E5ABE5-1EBA-403A-AF4F-736B5A9221E8}" srcOrd="0" destOrd="0" presId="urn:microsoft.com/office/officeart/2005/8/layout/orgChart1"/>
    <dgm:cxn modelId="{D39744BA-226C-4BD8-A0E7-AA765FA1E57B}" type="presOf" srcId="{C6641512-4D23-400A-B0C3-9836D6751AAC}" destId="{8C5A7082-A19D-4FE3-BA06-B226C6CCDCE5}" srcOrd="0" destOrd="0" presId="urn:microsoft.com/office/officeart/2005/8/layout/orgChart1"/>
    <dgm:cxn modelId="{4E54B71B-7467-40FA-921B-23696B79DFA8}" type="presOf" srcId="{119F57F2-0F3F-417D-B29F-1B81D458EA31}" destId="{3A2F46EC-4AA5-4924-95D4-D745A2C973A0}" srcOrd="0" destOrd="0" presId="urn:microsoft.com/office/officeart/2005/8/layout/orgChart1"/>
    <dgm:cxn modelId="{6CF8686C-09DE-4DA1-A84A-FD48D61293FC}" type="presOf" srcId="{C6641512-4D23-400A-B0C3-9836D6751AAC}" destId="{D7B4E410-9958-4ECB-9085-CBDF4EF67C2B}" srcOrd="1" destOrd="0" presId="urn:microsoft.com/office/officeart/2005/8/layout/orgChart1"/>
    <dgm:cxn modelId="{2AB90CD5-43C7-4429-B31E-D9C224B14463}" type="presOf" srcId="{13AEAC16-7486-4260-89F1-BC0B6F20DB81}" destId="{98881B77-C8CC-4944-BA26-291C362C76A6}" srcOrd="1" destOrd="0" presId="urn:microsoft.com/office/officeart/2005/8/layout/orgChart1"/>
    <dgm:cxn modelId="{44788D67-F0D2-4EF1-9160-64DDC6F84FEA}" type="presOf" srcId="{9FE53FB1-6052-45F7-9E3B-AC321F82C756}" destId="{CB28E3AE-48D9-4E6A-A3EC-A6F89BFB4902}" srcOrd="0" destOrd="0" presId="urn:microsoft.com/office/officeart/2005/8/layout/orgChart1"/>
    <dgm:cxn modelId="{3A26C31A-F055-4767-9500-9632AC949505}" type="presOf" srcId="{2B425286-F4D3-41AA-8C9A-33E452740731}" destId="{9AA49929-A9E5-4CF7-8D39-F2140AC93B63}" srcOrd="1" destOrd="0" presId="urn:microsoft.com/office/officeart/2005/8/layout/orgChart1"/>
    <dgm:cxn modelId="{08B35C98-6F2C-40FD-8D5D-BC74C1F8542B}" srcId="{FCCB7934-5E82-4B51-B801-71D06F308773}" destId="{13AEAC16-7486-4260-89F1-BC0B6F20DB81}" srcOrd="0" destOrd="0" parTransId="{554321C6-0B8A-477B-A87E-E84C8F5AED85}" sibTransId="{5A9BEEFB-8E4E-490A-B811-9E45779483E9}"/>
    <dgm:cxn modelId="{C08202AE-9EC1-45F4-8208-676ED42A1545}" srcId="{13AEAC16-7486-4260-89F1-BC0B6F20DB81}" destId="{D63323BD-2991-48AD-BFE7-09950AD4BBE1}" srcOrd="0" destOrd="0" parTransId="{9FE53FB1-6052-45F7-9E3B-AC321F82C756}" sibTransId="{F34337C1-8A01-428A-8879-2F82890FC8DD}"/>
    <dgm:cxn modelId="{CFDAD416-7E8E-477E-8E7D-4FD080C25A5F}" type="presOf" srcId="{B82421BA-E682-479F-82AD-688B904112A1}" destId="{0E600D68-BF24-4B61-B9F6-420ABAD48856}" srcOrd="1" destOrd="0" presId="urn:microsoft.com/office/officeart/2005/8/layout/orgChart1"/>
    <dgm:cxn modelId="{A78969F4-C0CE-4B0B-9432-9C83240859C4}" type="presOf" srcId="{AE9DA552-F5CA-4BE9-A224-EB5301C1AF48}" destId="{26DDA7F4-EF71-4C5B-8CAE-85F56900075F}" srcOrd="0" destOrd="0" presId="urn:microsoft.com/office/officeart/2005/8/layout/orgChart1"/>
    <dgm:cxn modelId="{70585DB1-BA7E-4759-91D9-B8CDBB946CEA}" srcId="{13AEAC16-7486-4260-89F1-BC0B6F20DB81}" destId="{2B425286-F4D3-41AA-8C9A-33E452740731}" srcOrd="2" destOrd="0" parTransId="{1BFAC624-008D-41FF-A075-18EE8C002A95}" sibTransId="{A12ADB60-56A8-4D63-89F5-7FCB97E6569D}"/>
    <dgm:cxn modelId="{B4BF4DC6-7A69-4C68-864D-E3EAFDE4C298}" type="presOf" srcId="{D63323BD-2991-48AD-BFE7-09950AD4BBE1}" destId="{9C2567E6-E78B-4DC0-AA8F-8E1EF9701A47}" srcOrd="1" destOrd="0" presId="urn:microsoft.com/office/officeart/2005/8/layout/orgChart1"/>
    <dgm:cxn modelId="{89B18D26-419E-40CA-BE31-C2AE2A85233F}" srcId="{13AEAC16-7486-4260-89F1-BC0B6F20DB81}" destId="{057ED0D8-F934-432E-A623-515E8042A09D}" srcOrd="4" destOrd="0" parTransId="{119F57F2-0F3F-417D-B29F-1B81D458EA31}" sibTransId="{A19320F7-6B23-4F5A-ACD2-3570F136A9E2}"/>
    <dgm:cxn modelId="{69485019-E355-42E8-9E06-87085351C377}" type="presOf" srcId="{B82421BA-E682-479F-82AD-688B904112A1}" destId="{B26591AD-1FC0-4252-B47D-9B0E63B3A8D2}" srcOrd="0" destOrd="0" presId="urn:microsoft.com/office/officeart/2005/8/layout/orgChart1"/>
    <dgm:cxn modelId="{19B9AEC2-B42A-4E59-B415-F4812CBACFBF}" type="presParOf" srcId="{DBF65941-D630-429B-ADFB-52432C1C8999}" destId="{51397F66-6A97-4E41-95F8-92D1498F4821}" srcOrd="0" destOrd="0" presId="urn:microsoft.com/office/officeart/2005/8/layout/orgChart1"/>
    <dgm:cxn modelId="{252E7918-D8B6-4B66-B744-C27EB28D8D11}" type="presParOf" srcId="{51397F66-6A97-4E41-95F8-92D1498F4821}" destId="{11E715E4-6CF9-4120-AFD4-6D5ADF1C6326}" srcOrd="0" destOrd="0" presId="urn:microsoft.com/office/officeart/2005/8/layout/orgChart1"/>
    <dgm:cxn modelId="{169E1704-2D1D-4FE2-AA32-DB11CDDB6E33}" type="presParOf" srcId="{11E715E4-6CF9-4120-AFD4-6D5ADF1C6326}" destId="{76E5ABE5-1EBA-403A-AF4F-736B5A9221E8}" srcOrd="0" destOrd="0" presId="urn:microsoft.com/office/officeart/2005/8/layout/orgChart1"/>
    <dgm:cxn modelId="{7B032ECB-3BDD-4100-ACDC-67AFF909B2C5}" type="presParOf" srcId="{11E715E4-6CF9-4120-AFD4-6D5ADF1C6326}" destId="{98881B77-C8CC-4944-BA26-291C362C76A6}" srcOrd="1" destOrd="0" presId="urn:microsoft.com/office/officeart/2005/8/layout/orgChart1"/>
    <dgm:cxn modelId="{2FE3FE85-527C-4A64-A32F-D6D35E621C1E}" type="presParOf" srcId="{51397F66-6A97-4E41-95F8-92D1498F4821}" destId="{1C5C77E2-13D7-44EF-99C2-F97BC8093620}" srcOrd="1" destOrd="0" presId="urn:microsoft.com/office/officeart/2005/8/layout/orgChart1"/>
    <dgm:cxn modelId="{738C4D6B-74A5-4619-99E3-A150F063E74F}" type="presParOf" srcId="{1C5C77E2-13D7-44EF-99C2-F97BC8093620}" destId="{CB28E3AE-48D9-4E6A-A3EC-A6F89BFB4902}" srcOrd="0" destOrd="0" presId="urn:microsoft.com/office/officeart/2005/8/layout/orgChart1"/>
    <dgm:cxn modelId="{02EF399E-3367-4D58-A4C5-666560525BCD}" type="presParOf" srcId="{1C5C77E2-13D7-44EF-99C2-F97BC8093620}" destId="{D51619A9-1B05-4987-B543-92CF60497FB1}" srcOrd="1" destOrd="0" presId="urn:microsoft.com/office/officeart/2005/8/layout/orgChart1"/>
    <dgm:cxn modelId="{76FC4B88-0FC1-4B66-B97F-E193C0661304}" type="presParOf" srcId="{D51619A9-1B05-4987-B543-92CF60497FB1}" destId="{2E478DA3-29C1-45A3-8219-2986D524E413}" srcOrd="0" destOrd="0" presId="urn:microsoft.com/office/officeart/2005/8/layout/orgChart1"/>
    <dgm:cxn modelId="{57673293-A390-4B00-8E72-504860563866}" type="presParOf" srcId="{2E478DA3-29C1-45A3-8219-2986D524E413}" destId="{07EE89BC-3E7B-4700-A53C-7F4D9E1D24C3}" srcOrd="0" destOrd="0" presId="urn:microsoft.com/office/officeart/2005/8/layout/orgChart1"/>
    <dgm:cxn modelId="{F67111B7-8ABD-4D1F-A512-D8F2BA720C12}" type="presParOf" srcId="{2E478DA3-29C1-45A3-8219-2986D524E413}" destId="{9C2567E6-E78B-4DC0-AA8F-8E1EF9701A47}" srcOrd="1" destOrd="0" presId="urn:microsoft.com/office/officeart/2005/8/layout/orgChart1"/>
    <dgm:cxn modelId="{8C3FA01C-141C-44D2-85A3-0274FA2D909C}" type="presParOf" srcId="{D51619A9-1B05-4987-B543-92CF60497FB1}" destId="{53DC5475-617F-48AA-A787-F454B39B2008}" srcOrd="1" destOrd="0" presId="urn:microsoft.com/office/officeart/2005/8/layout/orgChart1"/>
    <dgm:cxn modelId="{43F9475C-DA78-4621-8A44-163247E127B1}" type="presParOf" srcId="{D51619A9-1B05-4987-B543-92CF60497FB1}" destId="{DB3BD71D-7474-4438-ABED-D4F3DA73ECB1}" srcOrd="2" destOrd="0" presId="urn:microsoft.com/office/officeart/2005/8/layout/orgChart1"/>
    <dgm:cxn modelId="{F515506F-CAF1-48B1-B108-408F5970BE07}" type="presParOf" srcId="{1C5C77E2-13D7-44EF-99C2-F97BC8093620}" destId="{4B03FCD9-76C9-495D-88AA-2EEBEA032AAC}" srcOrd="2" destOrd="0" presId="urn:microsoft.com/office/officeart/2005/8/layout/orgChart1"/>
    <dgm:cxn modelId="{A25C9CB1-45A6-49A1-8507-F7650609D1F3}" type="presParOf" srcId="{1C5C77E2-13D7-44EF-99C2-F97BC8093620}" destId="{0FC144B5-8AAA-4D9D-A035-DCCF22474A95}" srcOrd="3" destOrd="0" presId="urn:microsoft.com/office/officeart/2005/8/layout/orgChart1"/>
    <dgm:cxn modelId="{0FE030B8-7EE8-4027-835E-56B7849CE7AD}" type="presParOf" srcId="{0FC144B5-8AAA-4D9D-A035-DCCF22474A95}" destId="{752E349D-34D3-4336-9E2F-FB0C95B09080}" srcOrd="0" destOrd="0" presId="urn:microsoft.com/office/officeart/2005/8/layout/orgChart1"/>
    <dgm:cxn modelId="{803BE3AA-E971-4999-9157-C3E4F420570A}" type="presParOf" srcId="{752E349D-34D3-4336-9E2F-FB0C95B09080}" destId="{B26591AD-1FC0-4252-B47D-9B0E63B3A8D2}" srcOrd="0" destOrd="0" presId="urn:microsoft.com/office/officeart/2005/8/layout/orgChart1"/>
    <dgm:cxn modelId="{5F95B336-7E9F-4BE7-B918-0F24D778F5B7}" type="presParOf" srcId="{752E349D-34D3-4336-9E2F-FB0C95B09080}" destId="{0E600D68-BF24-4B61-B9F6-420ABAD48856}" srcOrd="1" destOrd="0" presId="urn:microsoft.com/office/officeart/2005/8/layout/orgChart1"/>
    <dgm:cxn modelId="{516B882A-0B2B-407B-912D-272781736EFD}" type="presParOf" srcId="{0FC144B5-8AAA-4D9D-A035-DCCF22474A95}" destId="{4ED32F9C-AE63-488D-AB5B-AEA6245948FC}" srcOrd="1" destOrd="0" presId="urn:microsoft.com/office/officeart/2005/8/layout/orgChart1"/>
    <dgm:cxn modelId="{01787DBA-B997-4CCE-9E8F-724CA975DB6C}" type="presParOf" srcId="{0FC144B5-8AAA-4D9D-A035-DCCF22474A95}" destId="{4072087F-6F99-42FE-956C-A8B444BCEFC6}" srcOrd="2" destOrd="0" presId="urn:microsoft.com/office/officeart/2005/8/layout/orgChart1"/>
    <dgm:cxn modelId="{CC7853BF-CF8C-43B5-B375-75408FC10E1F}" type="presParOf" srcId="{1C5C77E2-13D7-44EF-99C2-F97BC8093620}" destId="{C076C6A6-7563-4889-B04A-993C5F4FF0A9}" srcOrd="4" destOrd="0" presId="urn:microsoft.com/office/officeart/2005/8/layout/orgChart1"/>
    <dgm:cxn modelId="{9074F0E2-C493-40FA-A18A-6CDE93BA67BD}" type="presParOf" srcId="{1C5C77E2-13D7-44EF-99C2-F97BC8093620}" destId="{30B5A9B4-F898-44EB-9AC8-C693AECEF33D}" srcOrd="5" destOrd="0" presId="urn:microsoft.com/office/officeart/2005/8/layout/orgChart1"/>
    <dgm:cxn modelId="{5FEA2F2A-7E05-4D18-9E19-F78669EE542C}" type="presParOf" srcId="{30B5A9B4-F898-44EB-9AC8-C693AECEF33D}" destId="{0A0F8116-8C6A-45B7-8FE5-6C266E6BBB39}" srcOrd="0" destOrd="0" presId="urn:microsoft.com/office/officeart/2005/8/layout/orgChart1"/>
    <dgm:cxn modelId="{498E6CB8-A154-47AC-863F-76A17B378FB4}" type="presParOf" srcId="{0A0F8116-8C6A-45B7-8FE5-6C266E6BBB39}" destId="{C85C42C1-F412-409D-856A-731D911C34A5}" srcOrd="0" destOrd="0" presId="urn:microsoft.com/office/officeart/2005/8/layout/orgChart1"/>
    <dgm:cxn modelId="{D00D2661-6773-43A0-9D9E-4BC685EE1FBF}" type="presParOf" srcId="{0A0F8116-8C6A-45B7-8FE5-6C266E6BBB39}" destId="{9AA49929-A9E5-4CF7-8D39-F2140AC93B63}" srcOrd="1" destOrd="0" presId="urn:microsoft.com/office/officeart/2005/8/layout/orgChart1"/>
    <dgm:cxn modelId="{E1445844-D481-4E67-9D24-D25E0900E759}" type="presParOf" srcId="{30B5A9B4-F898-44EB-9AC8-C693AECEF33D}" destId="{D9F028F1-3B60-4BF9-AAE0-5A014AFC5541}" srcOrd="1" destOrd="0" presId="urn:microsoft.com/office/officeart/2005/8/layout/orgChart1"/>
    <dgm:cxn modelId="{C972F6DB-8394-4F30-996B-06127D865BE3}" type="presParOf" srcId="{30B5A9B4-F898-44EB-9AC8-C693AECEF33D}" destId="{AA4E1251-6639-4DE1-81A9-7E902F930753}" srcOrd="2" destOrd="0" presId="urn:microsoft.com/office/officeart/2005/8/layout/orgChart1"/>
    <dgm:cxn modelId="{9AD31C9E-F35C-4988-A993-05467444A449}" type="presParOf" srcId="{1C5C77E2-13D7-44EF-99C2-F97BC8093620}" destId="{26DDA7F4-EF71-4C5B-8CAE-85F56900075F}" srcOrd="6" destOrd="0" presId="urn:microsoft.com/office/officeart/2005/8/layout/orgChart1"/>
    <dgm:cxn modelId="{01917AD7-2A09-4B40-A1A5-5D42CE972A7C}" type="presParOf" srcId="{1C5C77E2-13D7-44EF-99C2-F97BC8093620}" destId="{5BFFD6BA-FE28-47C4-A230-C6A28D23F023}" srcOrd="7" destOrd="0" presId="urn:microsoft.com/office/officeart/2005/8/layout/orgChart1"/>
    <dgm:cxn modelId="{E540189A-985C-4224-9692-856C9BA180B1}" type="presParOf" srcId="{5BFFD6BA-FE28-47C4-A230-C6A28D23F023}" destId="{7483B5DF-0375-48E6-8E51-0CC907D60AD2}" srcOrd="0" destOrd="0" presId="urn:microsoft.com/office/officeart/2005/8/layout/orgChart1"/>
    <dgm:cxn modelId="{3AB81492-FF7F-4C70-8695-3C2D0F8C760D}" type="presParOf" srcId="{7483B5DF-0375-48E6-8E51-0CC907D60AD2}" destId="{8C5A7082-A19D-4FE3-BA06-B226C6CCDCE5}" srcOrd="0" destOrd="0" presId="urn:microsoft.com/office/officeart/2005/8/layout/orgChart1"/>
    <dgm:cxn modelId="{ED2B25B9-0F54-4F1A-8295-324851FF37C8}" type="presParOf" srcId="{7483B5DF-0375-48E6-8E51-0CC907D60AD2}" destId="{D7B4E410-9958-4ECB-9085-CBDF4EF67C2B}" srcOrd="1" destOrd="0" presId="urn:microsoft.com/office/officeart/2005/8/layout/orgChart1"/>
    <dgm:cxn modelId="{24BCDDF9-030E-4114-93A2-ED72143C441F}" type="presParOf" srcId="{5BFFD6BA-FE28-47C4-A230-C6A28D23F023}" destId="{460299B8-C80C-4A7A-8989-18A83E375E88}" srcOrd="1" destOrd="0" presId="urn:microsoft.com/office/officeart/2005/8/layout/orgChart1"/>
    <dgm:cxn modelId="{4DB74E68-5B41-4345-9038-8CE0A0991480}" type="presParOf" srcId="{5BFFD6BA-FE28-47C4-A230-C6A28D23F023}" destId="{ABAED429-EFD2-4B80-910E-24111CA11B36}" srcOrd="2" destOrd="0" presId="urn:microsoft.com/office/officeart/2005/8/layout/orgChart1"/>
    <dgm:cxn modelId="{5D61A60A-259A-4399-AE14-A6C4EEECE2C4}" type="presParOf" srcId="{1C5C77E2-13D7-44EF-99C2-F97BC8093620}" destId="{3A2F46EC-4AA5-4924-95D4-D745A2C973A0}" srcOrd="8" destOrd="0" presId="urn:microsoft.com/office/officeart/2005/8/layout/orgChart1"/>
    <dgm:cxn modelId="{31B30262-AAAF-43D2-859C-9A9B68EDC27C}" type="presParOf" srcId="{1C5C77E2-13D7-44EF-99C2-F97BC8093620}" destId="{8D0F9BFD-D52D-49C0-B4E2-717F393BFBDF}" srcOrd="9" destOrd="0" presId="urn:microsoft.com/office/officeart/2005/8/layout/orgChart1"/>
    <dgm:cxn modelId="{8F7EDABE-F00F-4EFE-BAFB-401B7165FE9B}" type="presParOf" srcId="{8D0F9BFD-D52D-49C0-B4E2-717F393BFBDF}" destId="{A96958E9-FCAD-439F-A670-C019524D1E47}" srcOrd="0" destOrd="0" presId="urn:microsoft.com/office/officeart/2005/8/layout/orgChart1"/>
    <dgm:cxn modelId="{0B590A49-1216-420F-BB90-8CC236F742AA}" type="presParOf" srcId="{A96958E9-FCAD-439F-A670-C019524D1E47}" destId="{7A3A24C9-4FEB-41FB-B7C5-89E3110490A4}" srcOrd="0" destOrd="0" presId="urn:microsoft.com/office/officeart/2005/8/layout/orgChart1"/>
    <dgm:cxn modelId="{26F365D8-93AC-4EE1-8421-608F57A0C110}" type="presParOf" srcId="{A96958E9-FCAD-439F-A670-C019524D1E47}" destId="{89856F7F-DFF2-4FA5-9052-E2BD5F69381D}" srcOrd="1" destOrd="0" presId="urn:microsoft.com/office/officeart/2005/8/layout/orgChart1"/>
    <dgm:cxn modelId="{380B2D53-52A9-40F9-8D65-394E5F37B84D}" type="presParOf" srcId="{8D0F9BFD-D52D-49C0-B4E2-717F393BFBDF}" destId="{8B4CD3A1-660A-48F9-AEAD-323BCC9DCC49}" srcOrd="1" destOrd="0" presId="urn:microsoft.com/office/officeart/2005/8/layout/orgChart1"/>
    <dgm:cxn modelId="{743A463C-951B-4982-BBA6-67BFE3687A9D}" type="presParOf" srcId="{8D0F9BFD-D52D-49C0-B4E2-717F393BFBDF}" destId="{9E7D5E5E-D3CF-419F-A54F-7F337CF85795}" srcOrd="2" destOrd="0" presId="urn:microsoft.com/office/officeart/2005/8/layout/orgChart1"/>
    <dgm:cxn modelId="{12F4C0F6-59D2-41AC-94A7-B2D285C4E05F}" type="presParOf" srcId="{51397F66-6A97-4E41-95F8-92D1498F4821}" destId="{750AFD17-9441-42C5-AFFA-54B893CC96D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1E93BD-A41A-4BEC-859C-1ECA844E2BD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A833816-FD20-49CB-B621-E7467D550ADB}">
      <dgm:prSet phldrT="[Text]"/>
      <dgm:spPr/>
      <dgm:t>
        <a:bodyPr/>
        <a:lstStyle/>
        <a:p>
          <a:r>
            <a:rPr lang="en-US" dirty="0" smtClean="0"/>
            <a:t>DDL</a:t>
          </a:r>
          <a:endParaRPr lang="en-US" dirty="0"/>
        </a:p>
      </dgm:t>
    </dgm:pt>
    <dgm:pt modelId="{D1BCA062-5317-44B2-98F5-B9D50146F727}" type="parTrans" cxnId="{868F8340-F0CE-4FF9-9E24-268F5DDEC694}">
      <dgm:prSet/>
      <dgm:spPr/>
      <dgm:t>
        <a:bodyPr/>
        <a:lstStyle/>
        <a:p>
          <a:endParaRPr lang="en-US"/>
        </a:p>
      </dgm:t>
    </dgm:pt>
    <dgm:pt modelId="{4E0C9EA8-126B-4E80-A077-FF56016054D5}" type="sibTrans" cxnId="{868F8340-F0CE-4FF9-9E24-268F5DDEC694}">
      <dgm:prSet/>
      <dgm:spPr/>
      <dgm:t>
        <a:bodyPr/>
        <a:lstStyle/>
        <a:p>
          <a:endParaRPr lang="en-US"/>
        </a:p>
      </dgm:t>
    </dgm:pt>
    <dgm:pt modelId="{42D2ECBF-CEE8-4758-A63A-DD3DC4581007}">
      <dgm:prSet phldrT="[Text]"/>
      <dgm:spPr/>
      <dgm:t>
        <a:bodyPr/>
        <a:lstStyle/>
        <a:p>
          <a:r>
            <a:rPr lang="en-US" dirty="0" smtClean="0"/>
            <a:t>Create</a:t>
          </a:r>
          <a:endParaRPr lang="en-US" dirty="0"/>
        </a:p>
      </dgm:t>
    </dgm:pt>
    <dgm:pt modelId="{8615677A-4CC1-4141-B4B4-972A826292D7}" type="parTrans" cxnId="{EF17638F-350B-44E6-B896-A035688FAB0C}">
      <dgm:prSet/>
      <dgm:spPr/>
      <dgm:t>
        <a:bodyPr/>
        <a:lstStyle/>
        <a:p>
          <a:endParaRPr lang="en-US"/>
        </a:p>
      </dgm:t>
    </dgm:pt>
    <dgm:pt modelId="{26B38629-CCF2-4CE3-8139-81D7CD6DE930}" type="sibTrans" cxnId="{EF17638F-350B-44E6-B896-A035688FAB0C}">
      <dgm:prSet/>
      <dgm:spPr/>
      <dgm:t>
        <a:bodyPr/>
        <a:lstStyle/>
        <a:p>
          <a:endParaRPr lang="en-US"/>
        </a:p>
      </dgm:t>
    </dgm:pt>
    <dgm:pt modelId="{EC48617A-77F8-4198-819E-D29D8D81910E}">
      <dgm:prSet phldrT="[Text]"/>
      <dgm:spPr/>
      <dgm:t>
        <a:bodyPr/>
        <a:lstStyle/>
        <a:p>
          <a:r>
            <a:rPr lang="en-US" dirty="0" smtClean="0"/>
            <a:t>Drop</a:t>
          </a:r>
          <a:endParaRPr lang="en-US" dirty="0"/>
        </a:p>
      </dgm:t>
    </dgm:pt>
    <dgm:pt modelId="{678604DD-163C-4114-8B29-4DFD2C44D642}" type="parTrans" cxnId="{73203A9D-499A-4DDC-90DF-B9D81F9850DA}">
      <dgm:prSet/>
      <dgm:spPr/>
      <dgm:t>
        <a:bodyPr/>
        <a:lstStyle/>
        <a:p>
          <a:endParaRPr lang="en-US"/>
        </a:p>
      </dgm:t>
    </dgm:pt>
    <dgm:pt modelId="{6E561DE9-3027-41D7-82AA-AFBF17C486A3}" type="sibTrans" cxnId="{73203A9D-499A-4DDC-90DF-B9D81F9850DA}">
      <dgm:prSet/>
      <dgm:spPr/>
      <dgm:t>
        <a:bodyPr/>
        <a:lstStyle/>
        <a:p>
          <a:endParaRPr lang="en-US"/>
        </a:p>
      </dgm:t>
    </dgm:pt>
    <dgm:pt modelId="{6D645F6B-8128-40A5-B3D4-9E1FA02E61F1}">
      <dgm:prSet phldrT="[Text]"/>
      <dgm:spPr/>
      <dgm:t>
        <a:bodyPr/>
        <a:lstStyle/>
        <a:p>
          <a:r>
            <a:rPr lang="en-US" dirty="0" smtClean="0"/>
            <a:t>DML</a:t>
          </a:r>
          <a:endParaRPr lang="en-US" dirty="0"/>
        </a:p>
      </dgm:t>
    </dgm:pt>
    <dgm:pt modelId="{5EE89C95-57B6-4E4D-AF33-3D24FA7F6906}" type="parTrans" cxnId="{F485DE78-A6AD-4D4D-9441-3092844F2F11}">
      <dgm:prSet/>
      <dgm:spPr/>
      <dgm:t>
        <a:bodyPr/>
        <a:lstStyle/>
        <a:p>
          <a:endParaRPr lang="en-US"/>
        </a:p>
      </dgm:t>
    </dgm:pt>
    <dgm:pt modelId="{60C417E5-293B-4286-8301-90A4C153E1C7}" type="sibTrans" cxnId="{F485DE78-A6AD-4D4D-9441-3092844F2F11}">
      <dgm:prSet/>
      <dgm:spPr/>
      <dgm:t>
        <a:bodyPr/>
        <a:lstStyle/>
        <a:p>
          <a:endParaRPr lang="en-US"/>
        </a:p>
      </dgm:t>
    </dgm:pt>
    <dgm:pt modelId="{9D8D36C5-25C3-4A9A-9C5E-F5292F899648}">
      <dgm:prSet phldrT="[Text]"/>
      <dgm:spPr/>
      <dgm:t>
        <a:bodyPr/>
        <a:lstStyle/>
        <a:p>
          <a:r>
            <a:rPr lang="en-US" dirty="0" smtClean="0"/>
            <a:t>Insert</a:t>
          </a:r>
          <a:endParaRPr lang="en-US" dirty="0"/>
        </a:p>
      </dgm:t>
    </dgm:pt>
    <dgm:pt modelId="{BC725E23-EDBF-415F-81DA-1DC2A154CAD1}" type="parTrans" cxnId="{5AE98CCB-69BC-4EE7-AEEA-CC3AFBE97758}">
      <dgm:prSet/>
      <dgm:spPr/>
      <dgm:t>
        <a:bodyPr/>
        <a:lstStyle/>
        <a:p>
          <a:endParaRPr lang="en-US"/>
        </a:p>
      </dgm:t>
    </dgm:pt>
    <dgm:pt modelId="{6BC0B084-D681-4722-8E8A-AF7CFD5C4FEC}" type="sibTrans" cxnId="{5AE98CCB-69BC-4EE7-AEEA-CC3AFBE97758}">
      <dgm:prSet/>
      <dgm:spPr/>
      <dgm:t>
        <a:bodyPr/>
        <a:lstStyle/>
        <a:p>
          <a:endParaRPr lang="en-US"/>
        </a:p>
      </dgm:t>
    </dgm:pt>
    <dgm:pt modelId="{502F184B-4A6B-4F73-8FAD-3F9F108F371B}">
      <dgm:prSet phldrT="[Text]"/>
      <dgm:spPr/>
      <dgm:t>
        <a:bodyPr/>
        <a:lstStyle/>
        <a:p>
          <a:r>
            <a:rPr lang="en-US" dirty="0" smtClean="0"/>
            <a:t>Update</a:t>
          </a:r>
          <a:endParaRPr lang="en-US" dirty="0"/>
        </a:p>
      </dgm:t>
    </dgm:pt>
    <dgm:pt modelId="{E9936DB5-5E86-46B4-A3A8-C66A179CF23B}" type="parTrans" cxnId="{41198A66-59DF-4465-A3DC-B76AED9893FA}">
      <dgm:prSet/>
      <dgm:spPr/>
      <dgm:t>
        <a:bodyPr/>
        <a:lstStyle/>
        <a:p>
          <a:endParaRPr lang="en-US"/>
        </a:p>
      </dgm:t>
    </dgm:pt>
    <dgm:pt modelId="{CF441A12-A02B-4842-87EA-E42F3B0B6D91}" type="sibTrans" cxnId="{41198A66-59DF-4465-A3DC-B76AED9893FA}">
      <dgm:prSet/>
      <dgm:spPr/>
      <dgm:t>
        <a:bodyPr/>
        <a:lstStyle/>
        <a:p>
          <a:endParaRPr lang="en-US"/>
        </a:p>
      </dgm:t>
    </dgm:pt>
    <dgm:pt modelId="{249C1D4A-7918-4BCA-91AC-7F69399D7F7C}">
      <dgm:prSet phldrT="[Text]"/>
      <dgm:spPr/>
      <dgm:t>
        <a:bodyPr/>
        <a:lstStyle/>
        <a:p>
          <a:r>
            <a:rPr lang="en-US" dirty="0" smtClean="0"/>
            <a:t>DCL</a:t>
          </a:r>
          <a:endParaRPr lang="en-US" dirty="0"/>
        </a:p>
      </dgm:t>
    </dgm:pt>
    <dgm:pt modelId="{513D75F1-58B4-4F74-8880-E6310EEEAB68}" type="parTrans" cxnId="{C7195138-DA44-4DEE-B6A9-C17E91D09C2B}">
      <dgm:prSet/>
      <dgm:spPr/>
      <dgm:t>
        <a:bodyPr/>
        <a:lstStyle/>
        <a:p>
          <a:endParaRPr lang="en-US"/>
        </a:p>
      </dgm:t>
    </dgm:pt>
    <dgm:pt modelId="{7F2FBC7C-DD13-4BBA-87B6-FC035E5A259C}" type="sibTrans" cxnId="{C7195138-DA44-4DEE-B6A9-C17E91D09C2B}">
      <dgm:prSet/>
      <dgm:spPr/>
      <dgm:t>
        <a:bodyPr/>
        <a:lstStyle/>
        <a:p>
          <a:endParaRPr lang="en-US"/>
        </a:p>
      </dgm:t>
    </dgm:pt>
    <dgm:pt modelId="{38FA265B-0FD3-420B-BEFC-0961F6F0C906}">
      <dgm:prSet phldrT="[Text]"/>
      <dgm:spPr/>
      <dgm:t>
        <a:bodyPr/>
        <a:lstStyle/>
        <a:p>
          <a:r>
            <a:rPr lang="en-US" dirty="0" smtClean="0"/>
            <a:t>Grant</a:t>
          </a:r>
          <a:endParaRPr lang="en-US" dirty="0"/>
        </a:p>
      </dgm:t>
    </dgm:pt>
    <dgm:pt modelId="{8F2FD6A8-7DC4-4541-8D9B-233C0BED7A5E}" type="parTrans" cxnId="{A43D4BD9-E55E-4CF5-A3F0-6FAD74678303}">
      <dgm:prSet/>
      <dgm:spPr/>
      <dgm:t>
        <a:bodyPr/>
        <a:lstStyle/>
        <a:p>
          <a:endParaRPr lang="en-US"/>
        </a:p>
      </dgm:t>
    </dgm:pt>
    <dgm:pt modelId="{2F7E76B7-FD91-44AE-B827-0FA426944C49}" type="sibTrans" cxnId="{A43D4BD9-E55E-4CF5-A3F0-6FAD74678303}">
      <dgm:prSet/>
      <dgm:spPr/>
      <dgm:t>
        <a:bodyPr/>
        <a:lstStyle/>
        <a:p>
          <a:endParaRPr lang="en-US"/>
        </a:p>
      </dgm:t>
    </dgm:pt>
    <dgm:pt modelId="{9E7B4085-AEB8-486F-8ACF-050B9B607725}">
      <dgm:prSet phldrT="[Text]"/>
      <dgm:spPr/>
      <dgm:t>
        <a:bodyPr/>
        <a:lstStyle/>
        <a:p>
          <a:r>
            <a:rPr lang="en-US" dirty="0" smtClean="0"/>
            <a:t>Revoke</a:t>
          </a:r>
          <a:endParaRPr lang="en-US" dirty="0"/>
        </a:p>
      </dgm:t>
    </dgm:pt>
    <dgm:pt modelId="{7F1840CD-0F66-4D80-93B8-7CE50B58C5EC}" type="parTrans" cxnId="{5F8A18FF-9AF8-4E63-9C8B-21CF9A7A538F}">
      <dgm:prSet/>
      <dgm:spPr/>
      <dgm:t>
        <a:bodyPr/>
        <a:lstStyle/>
        <a:p>
          <a:endParaRPr lang="en-US"/>
        </a:p>
      </dgm:t>
    </dgm:pt>
    <dgm:pt modelId="{3AF4D505-BD2B-4EB6-9925-EBF25A730475}" type="sibTrans" cxnId="{5F8A18FF-9AF8-4E63-9C8B-21CF9A7A538F}">
      <dgm:prSet/>
      <dgm:spPr/>
      <dgm:t>
        <a:bodyPr/>
        <a:lstStyle/>
        <a:p>
          <a:endParaRPr lang="en-US"/>
        </a:p>
      </dgm:t>
    </dgm:pt>
    <dgm:pt modelId="{757AC626-5857-426C-9DED-F6720322D5F7}">
      <dgm:prSet phldrT="[Text]"/>
      <dgm:spPr/>
      <dgm:t>
        <a:bodyPr/>
        <a:lstStyle/>
        <a:p>
          <a:r>
            <a:rPr lang="en-US" dirty="0" smtClean="0"/>
            <a:t>TCL</a:t>
          </a:r>
        </a:p>
      </dgm:t>
    </dgm:pt>
    <dgm:pt modelId="{B51BB047-12FE-4D5A-9D6C-2DBFABB63368}" type="parTrans" cxnId="{F222513E-BB58-44A0-AE49-55F7F4564F88}">
      <dgm:prSet/>
      <dgm:spPr/>
      <dgm:t>
        <a:bodyPr/>
        <a:lstStyle/>
        <a:p>
          <a:endParaRPr lang="en-US"/>
        </a:p>
      </dgm:t>
    </dgm:pt>
    <dgm:pt modelId="{69113543-6CAF-4669-8669-9D4E0BDB1BAA}" type="sibTrans" cxnId="{F222513E-BB58-44A0-AE49-55F7F4564F88}">
      <dgm:prSet/>
      <dgm:spPr/>
      <dgm:t>
        <a:bodyPr/>
        <a:lstStyle/>
        <a:p>
          <a:endParaRPr lang="en-US"/>
        </a:p>
      </dgm:t>
    </dgm:pt>
    <dgm:pt modelId="{4E907EA3-B078-4E2E-88BA-D5528EA47736}">
      <dgm:prSet phldrT="[Text]"/>
      <dgm:spPr/>
      <dgm:t>
        <a:bodyPr/>
        <a:lstStyle/>
        <a:p>
          <a:r>
            <a:rPr lang="en-US" dirty="0" smtClean="0"/>
            <a:t>DQL</a:t>
          </a:r>
        </a:p>
      </dgm:t>
    </dgm:pt>
    <dgm:pt modelId="{C604D3FB-DE1E-4C7A-B338-DE79E193D938}" type="parTrans" cxnId="{61283C83-4873-45EB-85FA-F85E277ED3BB}">
      <dgm:prSet/>
      <dgm:spPr/>
      <dgm:t>
        <a:bodyPr/>
        <a:lstStyle/>
        <a:p>
          <a:endParaRPr lang="en-US"/>
        </a:p>
      </dgm:t>
    </dgm:pt>
    <dgm:pt modelId="{D313AE38-6ABE-4BEC-ADA5-C2E0606E6B40}" type="sibTrans" cxnId="{61283C83-4873-45EB-85FA-F85E277ED3BB}">
      <dgm:prSet/>
      <dgm:spPr/>
      <dgm:t>
        <a:bodyPr/>
        <a:lstStyle/>
        <a:p>
          <a:endParaRPr lang="en-US"/>
        </a:p>
      </dgm:t>
    </dgm:pt>
    <dgm:pt modelId="{0CBDF3F2-DF74-433B-8EDF-1F079C5B6952}">
      <dgm:prSet phldrT="[Text]"/>
      <dgm:spPr/>
      <dgm:t>
        <a:bodyPr/>
        <a:lstStyle/>
        <a:p>
          <a:r>
            <a:rPr lang="en-US" dirty="0" smtClean="0"/>
            <a:t>Alter</a:t>
          </a:r>
          <a:endParaRPr lang="en-US" dirty="0"/>
        </a:p>
      </dgm:t>
    </dgm:pt>
    <dgm:pt modelId="{D5CD9D28-9DCD-448E-9C26-6D6387382B33}" type="parTrans" cxnId="{07826784-B1B4-4169-A8B0-54F141E3BCCA}">
      <dgm:prSet/>
      <dgm:spPr/>
      <dgm:t>
        <a:bodyPr/>
        <a:lstStyle/>
        <a:p>
          <a:endParaRPr lang="en-US"/>
        </a:p>
      </dgm:t>
    </dgm:pt>
    <dgm:pt modelId="{759F8587-874F-48C5-BED0-278ADEDCAF50}" type="sibTrans" cxnId="{07826784-B1B4-4169-A8B0-54F141E3BCCA}">
      <dgm:prSet/>
      <dgm:spPr/>
      <dgm:t>
        <a:bodyPr/>
        <a:lstStyle/>
        <a:p>
          <a:endParaRPr lang="en-US"/>
        </a:p>
      </dgm:t>
    </dgm:pt>
    <dgm:pt modelId="{58BDB7B5-F4DC-4F61-9773-23227AEE958D}">
      <dgm:prSet phldrT="[Text]"/>
      <dgm:spPr/>
      <dgm:t>
        <a:bodyPr/>
        <a:lstStyle/>
        <a:p>
          <a:r>
            <a:rPr lang="en-US" dirty="0" smtClean="0"/>
            <a:t>Truncate</a:t>
          </a:r>
          <a:endParaRPr lang="en-US" dirty="0"/>
        </a:p>
      </dgm:t>
    </dgm:pt>
    <dgm:pt modelId="{E12F7FFC-1FF7-413F-8A1B-8DFBF5BF015D}" type="parTrans" cxnId="{83F80F5F-2327-46E1-9286-D9C2C32EE983}">
      <dgm:prSet/>
      <dgm:spPr/>
      <dgm:t>
        <a:bodyPr/>
        <a:lstStyle/>
        <a:p>
          <a:endParaRPr lang="en-US"/>
        </a:p>
      </dgm:t>
    </dgm:pt>
    <dgm:pt modelId="{A686DB67-84A9-42FF-81C7-BEBDEA2A839C}" type="sibTrans" cxnId="{83F80F5F-2327-46E1-9286-D9C2C32EE983}">
      <dgm:prSet/>
      <dgm:spPr/>
      <dgm:t>
        <a:bodyPr/>
        <a:lstStyle/>
        <a:p>
          <a:endParaRPr lang="en-US"/>
        </a:p>
      </dgm:t>
    </dgm:pt>
    <dgm:pt modelId="{E317FDE4-68EC-4BB6-8CB3-320E92650C0A}">
      <dgm:prSet phldrT="[Text]"/>
      <dgm:spPr/>
      <dgm:t>
        <a:bodyPr/>
        <a:lstStyle/>
        <a:p>
          <a:r>
            <a:rPr lang="en-US" dirty="0" smtClean="0"/>
            <a:t>Delete</a:t>
          </a:r>
          <a:endParaRPr lang="en-US" dirty="0"/>
        </a:p>
      </dgm:t>
    </dgm:pt>
    <dgm:pt modelId="{07A9257A-95C2-4122-A3D2-99A9002EA3F2}" type="parTrans" cxnId="{23AA8E60-D624-4030-958C-E34331F44F4E}">
      <dgm:prSet/>
      <dgm:spPr/>
      <dgm:t>
        <a:bodyPr/>
        <a:lstStyle/>
        <a:p>
          <a:endParaRPr lang="en-US"/>
        </a:p>
      </dgm:t>
    </dgm:pt>
    <dgm:pt modelId="{765F67C4-9F24-4C77-9EAF-691EA0E3F5D3}" type="sibTrans" cxnId="{23AA8E60-D624-4030-958C-E34331F44F4E}">
      <dgm:prSet/>
      <dgm:spPr/>
      <dgm:t>
        <a:bodyPr/>
        <a:lstStyle/>
        <a:p>
          <a:endParaRPr lang="en-US"/>
        </a:p>
      </dgm:t>
    </dgm:pt>
    <dgm:pt modelId="{D787393C-B866-4D16-8B8E-9215C557FEC9}">
      <dgm:prSet phldrT="[Text]"/>
      <dgm:spPr/>
      <dgm:t>
        <a:bodyPr/>
        <a:lstStyle/>
        <a:p>
          <a:r>
            <a:rPr lang="en-US" dirty="0" smtClean="0"/>
            <a:t>Commit</a:t>
          </a:r>
        </a:p>
      </dgm:t>
    </dgm:pt>
    <dgm:pt modelId="{AFA9B082-04E1-4432-B5B3-91902A11EBD1}" type="parTrans" cxnId="{343E9D5F-4831-4731-9F4D-B1F0A944715D}">
      <dgm:prSet/>
      <dgm:spPr/>
      <dgm:t>
        <a:bodyPr/>
        <a:lstStyle/>
        <a:p>
          <a:endParaRPr lang="en-US"/>
        </a:p>
      </dgm:t>
    </dgm:pt>
    <dgm:pt modelId="{1D564695-087E-44E3-842D-A350F2415D89}" type="sibTrans" cxnId="{343E9D5F-4831-4731-9F4D-B1F0A944715D}">
      <dgm:prSet/>
      <dgm:spPr/>
      <dgm:t>
        <a:bodyPr/>
        <a:lstStyle/>
        <a:p>
          <a:endParaRPr lang="en-US"/>
        </a:p>
      </dgm:t>
    </dgm:pt>
    <dgm:pt modelId="{70605C22-B588-4347-A1B9-6361574D914C}">
      <dgm:prSet phldrT="[Text]"/>
      <dgm:spPr/>
      <dgm:t>
        <a:bodyPr/>
        <a:lstStyle/>
        <a:p>
          <a:r>
            <a:rPr lang="en-US" dirty="0" smtClean="0"/>
            <a:t>Rollback</a:t>
          </a:r>
        </a:p>
      </dgm:t>
    </dgm:pt>
    <dgm:pt modelId="{D97543B1-61C1-449C-A2F0-49DA4908EF7B}" type="parTrans" cxnId="{EF1860DC-A930-4D71-B542-D00D59D46653}">
      <dgm:prSet/>
      <dgm:spPr/>
      <dgm:t>
        <a:bodyPr/>
        <a:lstStyle/>
        <a:p>
          <a:endParaRPr lang="en-US"/>
        </a:p>
      </dgm:t>
    </dgm:pt>
    <dgm:pt modelId="{E2B25FAF-D669-426E-AB77-5F83020B55B0}" type="sibTrans" cxnId="{EF1860DC-A930-4D71-B542-D00D59D46653}">
      <dgm:prSet/>
      <dgm:spPr/>
      <dgm:t>
        <a:bodyPr/>
        <a:lstStyle/>
        <a:p>
          <a:endParaRPr lang="en-US"/>
        </a:p>
      </dgm:t>
    </dgm:pt>
    <dgm:pt modelId="{23FB097E-4F0B-4E80-AEA1-A8544AF9277B}">
      <dgm:prSet phldrT="[Text]"/>
      <dgm:spPr/>
      <dgm:t>
        <a:bodyPr/>
        <a:lstStyle/>
        <a:p>
          <a:r>
            <a:rPr lang="en-US" dirty="0" smtClean="0"/>
            <a:t>Savepoint</a:t>
          </a:r>
        </a:p>
      </dgm:t>
    </dgm:pt>
    <dgm:pt modelId="{8ABB8922-32E0-44B0-865F-A4770BE45320}" type="parTrans" cxnId="{C2B66E3B-284D-4653-BD09-C9436AAF5CFE}">
      <dgm:prSet/>
      <dgm:spPr/>
      <dgm:t>
        <a:bodyPr/>
        <a:lstStyle/>
        <a:p>
          <a:endParaRPr lang="en-US"/>
        </a:p>
      </dgm:t>
    </dgm:pt>
    <dgm:pt modelId="{A8BE88E5-39AA-4996-A31B-58BF7CF504CC}" type="sibTrans" cxnId="{C2B66E3B-284D-4653-BD09-C9436AAF5CFE}">
      <dgm:prSet/>
      <dgm:spPr/>
      <dgm:t>
        <a:bodyPr/>
        <a:lstStyle/>
        <a:p>
          <a:endParaRPr lang="en-US"/>
        </a:p>
      </dgm:t>
    </dgm:pt>
    <dgm:pt modelId="{526EAF90-9C1B-45C3-87F0-DB5E205147CC}">
      <dgm:prSet phldrT="[Text]"/>
      <dgm:spPr/>
      <dgm:t>
        <a:bodyPr/>
        <a:lstStyle/>
        <a:p>
          <a:r>
            <a:rPr lang="en-US" dirty="0" smtClean="0"/>
            <a:t>Select</a:t>
          </a:r>
        </a:p>
      </dgm:t>
    </dgm:pt>
    <dgm:pt modelId="{C01C9D5F-5D7C-45FD-AF60-4331B4410663}" type="parTrans" cxnId="{44B2E817-3403-4DD1-96AD-B35A361A6212}">
      <dgm:prSet/>
      <dgm:spPr/>
      <dgm:t>
        <a:bodyPr/>
        <a:lstStyle/>
        <a:p>
          <a:endParaRPr lang="en-US"/>
        </a:p>
      </dgm:t>
    </dgm:pt>
    <dgm:pt modelId="{8027CB43-52E4-402C-B2FF-BEE2014C12A1}" type="sibTrans" cxnId="{44B2E817-3403-4DD1-96AD-B35A361A6212}">
      <dgm:prSet/>
      <dgm:spPr/>
      <dgm:t>
        <a:bodyPr/>
        <a:lstStyle/>
        <a:p>
          <a:endParaRPr lang="en-US"/>
        </a:p>
      </dgm:t>
    </dgm:pt>
    <dgm:pt modelId="{86167332-28CC-43E1-AF8F-301A42CA2C93}" type="pres">
      <dgm:prSet presAssocID="{CE1E93BD-A41A-4BEC-859C-1ECA844E2BD0}" presName="Name0" presStyleCnt="0">
        <dgm:presLayoutVars>
          <dgm:dir/>
          <dgm:animLvl val="lvl"/>
          <dgm:resizeHandles val="exact"/>
        </dgm:presLayoutVars>
      </dgm:prSet>
      <dgm:spPr/>
      <dgm:t>
        <a:bodyPr/>
        <a:lstStyle/>
        <a:p>
          <a:endParaRPr lang="en-US"/>
        </a:p>
      </dgm:t>
    </dgm:pt>
    <dgm:pt modelId="{683F0F0B-56FE-482A-B668-71C9D2A969A3}" type="pres">
      <dgm:prSet presAssocID="{BA833816-FD20-49CB-B621-E7467D550ADB}" presName="composite" presStyleCnt="0"/>
      <dgm:spPr/>
    </dgm:pt>
    <dgm:pt modelId="{C2ECE098-A300-4A01-9CB4-5054977F9919}" type="pres">
      <dgm:prSet presAssocID="{BA833816-FD20-49CB-B621-E7467D550ADB}" presName="parTx" presStyleLbl="alignNode1" presStyleIdx="0" presStyleCnt="5">
        <dgm:presLayoutVars>
          <dgm:chMax val="0"/>
          <dgm:chPref val="0"/>
          <dgm:bulletEnabled val="1"/>
        </dgm:presLayoutVars>
      </dgm:prSet>
      <dgm:spPr/>
      <dgm:t>
        <a:bodyPr/>
        <a:lstStyle/>
        <a:p>
          <a:endParaRPr lang="en-US"/>
        </a:p>
      </dgm:t>
    </dgm:pt>
    <dgm:pt modelId="{060627DD-CA0F-4714-A905-8D144194A59D}" type="pres">
      <dgm:prSet presAssocID="{BA833816-FD20-49CB-B621-E7467D550ADB}" presName="desTx" presStyleLbl="alignAccFollowNode1" presStyleIdx="0" presStyleCnt="5">
        <dgm:presLayoutVars>
          <dgm:bulletEnabled val="1"/>
        </dgm:presLayoutVars>
      </dgm:prSet>
      <dgm:spPr/>
      <dgm:t>
        <a:bodyPr/>
        <a:lstStyle/>
        <a:p>
          <a:endParaRPr lang="en-US"/>
        </a:p>
      </dgm:t>
    </dgm:pt>
    <dgm:pt modelId="{4C8363D4-99FB-4C38-B15B-ADA8AFF34D73}" type="pres">
      <dgm:prSet presAssocID="{4E0C9EA8-126B-4E80-A077-FF56016054D5}" presName="space" presStyleCnt="0"/>
      <dgm:spPr/>
    </dgm:pt>
    <dgm:pt modelId="{F1B5F5BC-89B4-4778-83C0-A5608DB3F9DC}" type="pres">
      <dgm:prSet presAssocID="{6D645F6B-8128-40A5-B3D4-9E1FA02E61F1}" presName="composite" presStyleCnt="0"/>
      <dgm:spPr/>
    </dgm:pt>
    <dgm:pt modelId="{EC8979D5-3356-4BEC-90CE-53E8BAEA7C4E}" type="pres">
      <dgm:prSet presAssocID="{6D645F6B-8128-40A5-B3D4-9E1FA02E61F1}" presName="parTx" presStyleLbl="alignNode1" presStyleIdx="1" presStyleCnt="5">
        <dgm:presLayoutVars>
          <dgm:chMax val="0"/>
          <dgm:chPref val="0"/>
          <dgm:bulletEnabled val="1"/>
        </dgm:presLayoutVars>
      </dgm:prSet>
      <dgm:spPr/>
      <dgm:t>
        <a:bodyPr/>
        <a:lstStyle/>
        <a:p>
          <a:endParaRPr lang="en-US"/>
        </a:p>
      </dgm:t>
    </dgm:pt>
    <dgm:pt modelId="{1787B5DC-DB99-4073-899F-866436018D2C}" type="pres">
      <dgm:prSet presAssocID="{6D645F6B-8128-40A5-B3D4-9E1FA02E61F1}" presName="desTx" presStyleLbl="alignAccFollowNode1" presStyleIdx="1" presStyleCnt="5">
        <dgm:presLayoutVars>
          <dgm:bulletEnabled val="1"/>
        </dgm:presLayoutVars>
      </dgm:prSet>
      <dgm:spPr/>
      <dgm:t>
        <a:bodyPr/>
        <a:lstStyle/>
        <a:p>
          <a:endParaRPr lang="en-US"/>
        </a:p>
      </dgm:t>
    </dgm:pt>
    <dgm:pt modelId="{19A2D5BE-BF0C-421D-B3F2-463317FEE449}" type="pres">
      <dgm:prSet presAssocID="{60C417E5-293B-4286-8301-90A4C153E1C7}" presName="space" presStyleCnt="0"/>
      <dgm:spPr/>
    </dgm:pt>
    <dgm:pt modelId="{6B36DA17-DA1B-4D55-B0DD-7AB71F8D24C8}" type="pres">
      <dgm:prSet presAssocID="{249C1D4A-7918-4BCA-91AC-7F69399D7F7C}" presName="composite" presStyleCnt="0"/>
      <dgm:spPr/>
    </dgm:pt>
    <dgm:pt modelId="{806E1E54-3DB5-49D4-90AA-916128AB61DE}" type="pres">
      <dgm:prSet presAssocID="{249C1D4A-7918-4BCA-91AC-7F69399D7F7C}" presName="parTx" presStyleLbl="alignNode1" presStyleIdx="2" presStyleCnt="5">
        <dgm:presLayoutVars>
          <dgm:chMax val="0"/>
          <dgm:chPref val="0"/>
          <dgm:bulletEnabled val="1"/>
        </dgm:presLayoutVars>
      </dgm:prSet>
      <dgm:spPr/>
      <dgm:t>
        <a:bodyPr/>
        <a:lstStyle/>
        <a:p>
          <a:endParaRPr lang="en-US"/>
        </a:p>
      </dgm:t>
    </dgm:pt>
    <dgm:pt modelId="{94793680-2802-4B86-8147-2C413FBBFBE3}" type="pres">
      <dgm:prSet presAssocID="{249C1D4A-7918-4BCA-91AC-7F69399D7F7C}" presName="desTx" presStyleLbl="alignAccFollowNode1" presStyleIdx="2" presStyleCnt="5">
        <dgm:presLayoutVars>
          <dgm:bulletEnabled val="1"/>
        </dgm:presLayoutVars>
      </dgm:prSet>
      <dgm:spPr/>
      <dgm:t>
        <a:bodyPr/>
        <a:lstStyle/>
        <a:p>
          <a:endParaRPr lang="en-US"/>
        </a:p>
      </dgm:t>
    </dgm:pt>
    <dgm:pt modelId="{26F26FC0-4A49-4198-AF91-A1288B46EC07}" type="pres">
      <dgm:prSet presAssocID="{7F2FBC7C-DD13-4BBA-87B6-FC035E5A259C}" presName="space" presStyleCnt="0"/>
      <dgm:spPr/>
    </dgm:pt>
    <dgm:pt modelId="{773B4D3C-CF77-4C9A-83B4-D858871A65D9}" type="pres">
      <dgm:prSet presAssocID="{757AC626-5857-426C-9DED-F6720322D5F7}" presName="composite" presStyleCnt="0"/>
      <dgm:spPr/>
    </dgm:pt>
    <dgm:pt modelId="{76BDC56D-21D8-4674-BE04-93E4B7FB1711}" type="pres">
      <dgm:prSet presAssocID="{757AC626-5857-426C-9DED-F6720322D5F7}" presName="parTx" presStyleLbl="alignNode1" presStyleIdx="3" presStyleCnt="5">
        <dgm:presLayoutVars>
          <dgm:chMax val="0"/>
          <dgm:chPref val="0"/>
          <dgm:bulletEnabled val="1"/>
        </dgm:presLayoutVars>
      </dgm:prSet>
      <dgm:spPr/>
      <dgm:t>
        <a:bodyPr/>
        <a:lstStyle/>
        <a:p>
          <a:endParaRPr lang="en-US"/>
        </a:p>
      </dgm:t>
    </dgm:pt>
    <dgm:pt modelId="{436513B9-03BE-47CF-A1F7-802D29070BD5}" type="pres">
      <dgm:prSet presAssocID="{757AC626-5857-426C-9DED-F6720322D5F7}" presName="desTx" presStyleLbl="alignAccFollowNode1" presStyleIdx="3" presStyleCnt="5">
        <dgm:presLayoutVars>
          <dgm:bulletEnabled val="1"/>
        </dgm:presLayoutVars>
      </dgm:prSet>
      <dgm:spPr/>
      <dgm:t>
        <a:bodyPr/>
        <a:lstStyle/>
        <a:p>
          <a:endParaRPr lang="en-US"/>
        </a:p>
      </dgm:t>
    </dgm:pt>
    <dgm:pt modelId="{94DA9D98-5092-417C-8212-D6BE74A8DB71}" type="pres">
      <dgm:prSet presAssocID="{69113543-6CAF-4669-8669-9D4E0BDB1BAA}" presName="space" presStyleCnt="0"/>
      <dgm:spPr/>
    </dgm:pt>
    <dgm:pt modelId="{E6FF8260-08A6-4B35-9A24-AE0D4BAFF943}" type="pres">
      <dgm:prSet presAssocID="{4E907EA3-B078-4E2E-88BA-D5528EA47736}" presName="composite" presStyleCnt="0"/>
      <dgm:spPr/>
    </dgm:pt>
    <dgm:pt modelId="{690E6E57-929D-41A9-9486-953BE9D1AEFB}" type="pres">
      <dgm:prSet presAssocID="{4E907EA3-B078-4E2E-88BA-D5528EA47736}" presName="parTx" presStyleLbl="alignNode1" presStyleIdx="4" presStyleCnt="5">
        <dgm:presLayoutVars>
          <dgm:chMax val="0"/>
          <dgm:chPref val="0"/>
          <dgm:bulletEnabled val="1"/>
        </dgm:presLayoutVars>
      </dgm:prSet>
      <dgm:spPr/>
      <dgm:t>
        <a:bodyPr/>
        <a:lstStyle/>
        <a:p>
          <a:endParaRPr lang="en-US"/>
        </a:p>
      </dgm:t>
    </dgm:pt>
    <dgm:pt modelId="{21F55465-F3FB-43EE-9BD5-2CCCCCEA0041}" type="pres">
      <dgm:prSet presAssocID="{4E907EA3-B078-4E2E-88BA-D5528EA47736}" presName="desTx" presStyleLbl="alignAccFollowNode1" presStyleIdx="4" presStyleCnt="5">
        <dgm:presLayoutVars>
          <dgm:bulletEnabled val="1"/>
        </dgm:presLayoutVars>
      </dgm:prSet>
      <dgm:spPr/>
      <dgm:t>
        <a:bodyPr/>
        <a:lstStyle/>
        <a:p>
          <a:endParaRPr lang="en-US"/>
        </a:p>
      </dgm:t>
    </dgm:pt>
  </dgm:ptLst>
  <dgm:cxnLst>
    <dgm:cxn modelId="{5AE98CCB-69BC-4EE7-AEEA-CC3AFBE97758}" srcId="{6D645F6B-8128-40A5-B3D4-9E1FA02E61F1}" destId="{9D8D36C5-25C3-4A9A-9C5E-F5292F899648}" srcOrd="0" destOrd="0" parTransId="{BC725E23-EDBF-415F-81DA-1DC2A154CAD1}" sibTransId="{6BC0B084-D681-4722-8E8A-AF7CFD5C4FEC}"/>
    <dgm:cxn modelId="{A43D4BD9-E55E-4CF5-A3F0-6FAD74678303}" srcId="{249C1D4A-7918-4BCA-91AC-7F69399D7F7C}" destId="{38FA265B-0FD3-420B-BEFC-0961F6F0C906}" srcOrd="0" destOrd="0" parTransId="{8F2FD6A8-7DC4-4541-8D9B-233C0BED7A5E}" sibTransId="{2F7E76B7-FD91-44AE-B827-0FA426944C49}"/>
    <dgm:cxn modelId="{F222513E-BB58-44A0-AE49-55F7F4564F88}" srcId="{CE1E93BD-A41A-4BEC-859C-1ECA844E2BD0}" destId="{757AC626-5857-426C-9DED-F6720322D5F7}" srcOrd="3" destOrd="0" parTransId="{B51BB047-12FE-4D5A-9D6C-2DBFABB63368}" sibTransId="{69113543-6CAF-4669-8669-9D4E0BDB1BAA}"/>
    <dgm:cxn modelId="{E8605283-D07C-4032-B370-2FA20E9CC202}" type="presOf" srcId="{CE1E93BD-A41A-4BEC-859C-1ECA844E2BD0}" destId="{86167332-28CC-43E1-AF8F-301A42CA2C93}" srcOrd="0" destOrd="0" presId="urn:microsoft.com/office/officeart/2005/8/layout/hList1"/>
    <dgm:cxn modelId="{30B89EF2-495C-45CC-9B9C-2D6EADBA2A09}" type="presOf" srcId="{58BDB7B5-F4DC-4F61-9773-23227AEE958D}" destId="{060627DD-CA0F-4714-A905-8D144194A59D}" srcOrd="0" destOrd="3" presId="urn:microsoft.com/office/officeart/2005/8/layout/hList1"/>
    <dgm:cxn modelId="{F485DE78-A6AD-4D4D-9441-3092844F2F11}" srcId="{CE1E93BD-A41A-4BEC-859C-1ECA844E2BD0}" destId="{6D645F6B-8128-40A5-B3D4-9E1FA02E61F1}" srcOrd="1" destOrd="0" parTransId="{5EE89C95-57B6-4E4D-AF33-3D24FA7F6906}" sibTransId="{60C417E5-293B-4286-8301-90A4C153E1C7}"/>
    <dgm:cxn modelId="{61283C83-4873-45EB-85FA-F85E277ED3BB}" srcId="{CE1E93BD-A41A-4BEC-859C-1ECA844E2BD0}" destId="{4E907EA3-B078-4E2E-88BA-D5528EA47736}" srcOrd="4" destOrd="0" parTransId="{C604D3FB-DE1E-4C7A-B338-DE79E193D938}" sibTransId="{D313AE38-6ABE-4BEC-ADA5-C2E0606E6B40}"/>
    <dgm:cxn modelId="{23AA8E60-D624-4030-958C-E34331F44F4E}" srcId="{6D645F6B-8128-40A5-B3D4-9E1FA02E61F1}" destId="{E317FDE4-68EC-4BB6-8CB3-320E92650C0A}" srcOrd="2" destOrd="0" parTransId="{07A9257A-95C2-4122-A3D2-99A9002EA3F2}" sibTransId="{765F67C4-9F24-4C77-9EAF-691EA0E3F5D3}"/>
    <dgm:cxn modelId="{41198A66-59DF-4465-A3DC-B76AED9893FA}" srcId="{6D645F6B-8128-40A5-B3D4-9E1FA02E61F1}" destId="{502F184B-4A6B-4F73-8FAD-3F9F108F371B}" srcOrd="1" destOrd="0" parTransId="{E9936DB5-5E86-46B4-A3A8-C66A179CF23B}" sibTransId="{CF441A12-A02B-4842-87EA-E42F3B0B6D91}"/>
    <dgm:cxn modelId="{EF17638F-350B-44E6-B896-A035688FAB0C}" srcId="{BA833816-FD20-49CB-B621-E7467D550ADB}" destId="{42D2ECBF-CEE8-4758-A63A-DD3DC4581007}" srcOrd="0" destOrd="0" parTransId="{8615677A-4CC1-4141-B4B4-972A826292D7}" sibTransId="{26B38629-CCF2-4CE3-8139-81D7CD6DE930}"/>
    <dgm:cxn modelId="{9A4ED3A3-8AAC-4103-8BAA-7C5D282ABBBC}" type="presOf" srcId="{9D8D36C5-25C3-4A9A-9C5E-F5292F899648}" destId="{1787B5DC-DB99-4073-899F-866436018D2C}" srcOrd="0" destOrd="0" presId="urn:microsoft.com/office/officeart/2005/8/layout/hList1"/>
    <dgm:cxn modelId="{B7AADAFA-9CD5-4280-ACDC-D570CA9FBDCC}" type="presOf" srcId="{D787393C-B866-4D16-8B8E-9215C557FEC9}" destId="{436513B9-03BE-47CF-A1F7-802D29070BD5}" srcOrd="0" destOrd="0" presId="urn:microsoft.com/office/officeart/2005/8/layout/hList1"/>
    <dgm:cxn modelId="{F74D269C-BE59-4E42-9A0B-6492C253C2DB}" type="presOf" srcId="{0CBDF3F2-DF74-433B-8EDF-1F079C5B6952}" destId="{060627DD-CA0F-4714-A905-8D144194A59D}" srcOrd="0" destOrd="2" presId="urn:microsoft.com/office/officeart/2005/8/layout/hList1"/>
    <dgm:cxn modelId="{6DEF7821-E00B-4B9B-8993-AD853C631510}" type="presOf" srcId="{9E7B4085-AEB8-486F-8ACF-050B9B607725}" destId="{94793680-2802-4B86-8147-2C413FBBFBE3}" srcOrd="0" destOrd="1" presId="urn:microsoft.com/office/officeart/2005/8/layout/hList1"/>
    <dgm:cxn modelId="{C597CA74-3CAD-4FF4-8D81-FD8091CE6E6A}" type="presOf" srcId="{BA833816-FD20-49CB-B621-E7467D550ADB}" destId="{C2ECE098-A300-4A01-9CB4-5054977F9919}" srcOrd="0" destOrd="0" presId="urn:microsoft.com/office/officeart/2005/8/layout/hList1"/>
    <dgm:cxn modelId="{DD14926B-447D-4E9D-BCD8-C2AB23D85D6B}" type="presOf" srcId="{42D2ECBF-CEE8-4758-A63A-DD3DC4581007}" destId="{060627DD-CA0F-4714-A905-8D144194A59D}" srcOrd="0" destOrd="0" presId="urn:microsoft.com/office/officeart/2005/8/layout/hList1"/>
    <dgm:cxn modelId="{7BA257F1-C3A3-4C96-85D7-BDAACADDE7C9}" type="presOf" srcId="{38FA265B-0FD3-420B-BEFC-0961F6F0C906}" destId="{94793680-2802-4B86-8147-2C413FBBFBE3}" srcOrd="0" destOrd="0" presId="urn:microsoft.com/office/officeart/2005/8/layout/hList1"/>
    <dgm:cxn modelId="{07826784-B1B4-4169-A8B0-54F141E3BCCA}" srcId="{BA833816-FD20-49CB-B621-E7467D550ADB}" destId="{0CBDF3F2-DF74-433B-8EDF-1F079C5B6952}" srcOrd="2" destOrd="0" parTransId="{D5CD9D28-9DCD-448E-9C26-6D6387382B33}" sibTransId="{759F8587-874F-48C5-BED0-278ADEDCAF50}"/>
    <dgm:cxn modelId="{EEFF12A7-90F2-4153-ADC6-38E3FD4491D3}" type="presOf" srcId="{4E907EA3-B078-4E2E-88BA-D5528EA47736}" destId="{690E6E57-929D-41A9-9486-953BE9D1AEFB}" srcOrd="0" destOrd="0" presId="urn:microsoft.com/office/officeart/2005/8/layout/hList1"/>
    <dgm:cxn modelId="{C7195138-DA44-4DEE-B6A9-C17E91D09C2B}" srcId="{CE1E93BD-A41A-4BEC-859C-1ECA844E2BD0}" destId="{249C1D4A-7918-4BCA-91AC-7F69399D7F7C}" srcOrd="2" destOrd="0" parTransId="{513D75F1-58B4-4F74-8880-E6310EEEAB68}" sibTransId="{7F2FBC7C-DD13-4BBA-87B6-FC035E5A259C}"/>
    <dgm:cxn modelId="{EF1860DC-A930-4D71-B542-D00D59D46653}" srcId="{757AC626-5857-426C-9DED-F6720322D5F7}" destId="{70605C22-B588-4347-A1B9-6361574D914C}" srcOrd="1" destOrd="0" parTransId="{D97543B1-61C1-449C-A2F0-49DA4908EF7B}" sibTransId="{E2B25FAF-D669-426E-AB77-5F83020B55B0}"/>
    <dgm:cxn modelId="{16D8487F-CF1C-434B-ACD0-DBD31F758D01}" type="presOf" srcId="{502F184B-4A6B-4F73-8FAD-3F9F108F371B}" destId="{1787B5DC-DB99-4073-899F-866436018D2C}" srcOrd="0" destOrd="1" presId="urn:microsoft.com/office/officeart/2005/8/layout/hList1"/>
    <dgm:cxn modelId="{343E9D5F-4831-4731-9F4D-B1F0A944715D}" srcId="{757AC626-5857-426C-9DED-F6720322D5F7}" destId="{D787393C-B866-4D16-8B8E-9215C557FEC9}" srcOrd="0" destOrd="0" parTransId="{AFA9B082-04E1-4432-B5B3-91902A11EBD1}" sibTransId="{1D564695-087E-44E3-842D-A350F2415D89}"/>
    <dgm:cxn modelId="{6328B138-97E6-4C6B-8728-76BFBF4B102D}" type="presOf" srcId="{23FB097E-4F0B-4E80-AEA1-A8544AF9277B}" destId="{436513B9-03BE-47CF-A1F7-802D29070BD5}" srcOrd="0" destOrd="2" presId="urn:microsoft.com/office/officeart/2005/8/layout/hList1"/>
    <dgm:cxn modelId="{5F8A18FF-9AF8-4E63-9C8B-21CF9A7A538F}" srcId="{249C1D4A-7918-4BCA-91AC-7F69399D7F7C}" destId="{9E7B4085-AEB8-486F-8ACF-050B9B607725}" srcOrd="1" destOrd="0" parTransId="{7F1840CD-0F66-4D80-93B8-7CE50B58C5EC}" sibTransId="{3AF4D505-BD2B-4EB6-9925-EBF25A730475}"/>
    <dgm:cxn modelId="{C2B66E3B-284D-4653-BD09-C9436AAF5CFE}" srcId="{757AC626-5857-426C-9DED-F6720322D5F7}" destId="{23FB097E-4F0B-4E80-AEA1-A8544AF9277B}" srcOrd="2" destOrd="0" parTransId="{8ABB8922-32E0-44B0-865F-A4770BE45320}" sibTransId="{A8BE88E5-39AA-4996-A31B-58BF7CF504CC}"/>
    <dgm:cxn modelId="{0267BBA9-BF56-4CD5-982A-BA476ADF7810}" type="presOf" srcId="{6D645F6B-8128-40A5-B3D4-9E1FA02E61F1}" destId="{EC8979D5-3356-4BEC-90CE-53E8BAEA7C4E}" srcOrd="0" destOrd="0" presId="urn:microsoft.com/office/officeart/2005/8/layout/hList1"/>
    <dgm:cxn modelId="{B66D3130-9DF9-4F5D-958A-9CC0BDB2299F}" type="presOf" srcId="{E317FDE4-68EC-4BB6-8CB3-320E92650C0A}" destId="{1787B5DC-DB99-4073-899F-866436018D2C}" srcOrd="0" destOrd="2" presId="urn:microsoft.com/office/officeart/2005/8/layout/hList1"/>
    <dgm:cxn modelId="{73203A9D-499A-4DDC-90DF-B9D81F9850DA}" srcId="{BA833816-FD20-49CB-B621-E7467D550ADB}" destId="{EC48617A-77F8-4198-819E-D29D8D81910E}" srcOrd="1" destOrd="0" parTransId="{678604DD-163C-4114-8B29-4DFD2C44D642}" sibTransId="{6E561DE9-3027-41D7-82AA-AFBF17C486A3}"/>
    <dgm:cxn modelId="{98A7CE32-AD96-4F09-ABB4-A0008568EF39}" type="presOf" srcId="{249C1D4A-7918-4BCA-91AC-7F69399D7F7C}" destId="{806E1E54-3DB5-49D4-90AA-916128AB61DE}" srcOrd="0" destOrd="0" presId="urn:microsoft.com/office/officeart/2005/8/layout/hList1"/>
    <dgm:cxn modelId="{CD829EDA-ED09-486B-A3FA-F74A9BEE90C4}" type="presOf" srcId="{526EAF90-9C1B-45C3-87F0-DB5E205147CC}" destId="{21F55465-F3FB-43EE-9BD5-2CCCCCEA0041}" srcOrd="0" destOrd="0" presId="urn:microsoft.com/office/officeart/2005/8/layout/hList1"/>
    <dgm:cxn modelId="{868F8340-F0CE-4FF9-9E24-268F5DDEC694}" srcId="{CE1E93BD-A41A-4BEC-859C-1ECA844E2BD0}" destId="{BA833816-FD20-49CB-B621-E7467D550ADB}" srcOrd="0" destOrd="0" parTransId="{D1BCA062-5317-44B2-98F5-B9D50146F727}" sibTransId="{4E0C9EA8-126B-4E80-A077-FF56016054D5}"/>
    <dgm:cxn modelId="{B757D883-E4AC-4D5E-9289-2CF260281BD7}" type="presOf" srcId="{EC48617A-77F8-4198-819E-D29D8D81910E}" destId="{060627DD-CA0F-4714-A905-8D144194A59D}" srcOrd="0" destOrd="1" presId="urn:microsoft.com/office/officeart/2005/8/layout/hList1"/>
    <dgm:cxn modelId="{180CB789-6F29-4B89-8D42-60F46293F610}" type="presOf" srcId="{70605C22-B588-4347-A1B9-6361574D914C}" destId="{436513B9-03BE-47CF-A1F7-802D29070BD5}" srcOrd="0" destOrd="1" presId="urn:microsoft.com/office/officeart/2005/8/layout/hList1"/>
    <dgm:cxn modelId="{5CE7EBBC-EE1B-43CA-8356-0B746A0B0D0A}" type="presOf" srcId="{757AC626-5857-426C-9DED-F6720322D5F7}" destId="{76BDC56D-21D8-4674-BE04-93E4B7FB1711}" srcOrd="0" destOrd="0" presId="urn:microsoft.com/office/officeart/2005/8/layout/hList1"/>
    <dgm:cxn modelId="{44B2E817-3403-4DD1-96AD-B35A361A6212}" srcId="{4E907EA3-B078-4E2E-88BA-D5528EA47736}" destId="{526EAF90-9C1B-45C3-87F0-DB5E205147CC}" srcOrd="0" destOrd="0" parTransId="{C01C9D5F-5D7C-45FD-AF60-4331B4410663}" sibTransId="{8027CB43-52E4-402C-B2FF-BEE2014C12A1}"/>
    <dgm:cxn modelId="{83F80F5F-2327-46E1-9286-D9C2C32EE983}" srcId="{BA833816-FD20-49CB-B621-E7467D550ADB}" destId="{58BDB7B5-F4DC-4F61-9773-23227AEE958D}" srcOrd="3" destOrd="0" parTransId="{E12F7FFC-1FF7-413F-8A1B-8DFBF5BF015D}" sibTransId="{A686DB67-84A9-42FF-81C7-BEBDEA2A839C}"/>
    <dgm:cxn modelId="{E14C8F92-9EAB-4F0E-9A38-13E2D46DC202}" type="presParOf" srcId="{86167332-28CC-43E1-AF8F-301A42CA2C93}" destId="{683F0F0B-56FE-482A-B668-71C9D2A969A3}" srcOrd="0" destOrd="0" presId="urn:microsoft.com/office/officeart/2005/8/layout/hList1"/>
    <dgm:cxn modelId="{DEC0F238-420E-4BE8-8E51-34F5008F6E17}" type="presParOf" srcId="{683F0F0B-56FE-482A-B668-71C9D2A969A3}" destId="{C2ECE098-A300-4A01-9CB4-5054977F9919}" srcOrd="0" destOrd="0" presId="urn:microsoft.com/office/officeart/2005/8/layout/hList1"/>
    <dgm:cxn modelId="{004DB7B2-B23E-4AEC-B024-7742209D3835}" type="presParOf" srcId="{683F0F0B-56FE-482A-B668-71C9D2A969A3}" destId="{060627DD-CA0F-4714-A905-8D144194A59D}" srcOrd="1" destOrd="0" presId="urn:microsoft.com/office/officeart/2005/8/layout/hList1"/>
    <dgm:cxn modelId="{039C2BA0-5051-47C8-B0DB-C1D6BC7AC07D}" type="presParOf" srcId="{86167332-28CC-43E1-AF8F-301A42CA2C93}" destId="{4C8363D4-99FB-4C38-B15B-ADA8AFF34D73}" srcOrd="1" destOrd="0" presId="urn:microsoft.com/office/officeart/2005/8/layout/hList1"/>
    <dgm:cxn modelId="{8C4C63A1-D2B8-4BE2-8048-A8DB18C5C080}" type="presParOf" srcId="{86167332-28CC-43E1-AF8F-301A42CA2C93}" destId="{F1B5F5BC-89B4-4778-83C0-A5608DB3F9DC}" srcOrd="2" destOrd="0" presId="urn:microsoft.com/office/officeart/2005/8/layout/hList1"/>
    <dgm:cxn modelId="{8EF700C8-8F76-4526-99A6-90A2CB2CF58E}" type="presParOf" srcId="{F1B5F5BC-89B4-4778-83C0-A5608DB3F9DC}" destId="{EC8979D5-3356-4BEC-90CE-53E8BAEA7C4E}" srcOrd="0" destOrd="0" presId="urn:microsoft.com/office/officeart/2005/8/layout/hList1"/>
    <dgm:cxn modelId="{A5307AA3-43C4-418D-82A5-D0B9AFE049E7}" type="presParOf" srcId="{F1B5F5BC-89B4-4778-83C0-A5608DB3F9DC}" destId="{1787B5DC-DB99-4073-899F-866436018D2C}" srcOrd="1" destOrd="0" presId="urn:microsoft.com/office/officeart/2005/8/layout/hList1"/>
    <dgm:cxn modelId="{7B6368B3-2782-40CC-A046-38CDFC61B868}" type="presParOf" srcId="{86167332-28CC-43E1-AF8F-301A42CA2C93}" destId="{19A2D5BE-BF0C-421D-B3F2-463317FEE449}" srcOrd="3" destOrd="0" presId="urn:microsoft.com/office/officeart/2005/8/layout/hList1"/>
    <dgm:cxn modelId="{46624F59-2491-4BAD-95EE-52683E9DAA67}" type="presParOf" srcId="{86167332-28CC-43E1-AF8F-301A42CA2C93}" destId="{6B36DA17-DA1B-4D55-B0DD-7AB71F8D24C8}" srcOrd="4" destOrd="0" presId="urn:microsoft.com/office/officeart/2005/8/layout/hList1"/>
    <dgm:cxn modelId="{6387E48A-CED2-4FB4-A7FE-1F481CEDCD8B}" type="presParOf" srcId="{6B36DA17-DA1B-4D55-B0DD-7AB71F8D24C8}" destId="{806E1E54-3DB5-49D4-90AA-916128AB61DE}" srcOrd="0" destOrd="0" presId="urn:microsoft.com/office/officeart/2005/8/layout/hList1"/>
    <dgm:cxn modelId="{79314678-31B3-408C-8A18-8E75ADCACBA3}" type="presParOf" srcId="{6B36DA17-DA1B-4D55-B0DD-7AB71F8D24C8}" destId="{94793680-2802-4B86-8147-2C413FBBFBE3}" srcOrd="1" destOrd="0" presId="urn:microsoft.com/office/officeart/2005/8/layout/hList1"/>
    <dgm:cxn modelId="{B014E5AC-432C-4722-B987-2AC6C835B84C}" type="presParOf" srcId="{86167332-28CC-43E1-AF8F-301A42CA2C93}" destId="{26F26FC0-4A49-4198-AF91-A1288B46EC07}" srcOrd="5" destOrd="0" presId="urn:microsoft.com/office/officeart/2005/8/layout/hList1"/>
    <dgm:cxn modelId="{74BE898E-EB84-44AB-A318-5124777AD22F}" type="presParOf" srcId="{86167332-28CC-43E1-AF8F-301A42CA2C93}" destId="{773B4D3C-CF77-4C9A-83B4-D858871A65D9}" srcOrd="6" destOrd="0" presId="urn:microsoft.com/office/officeart/2005/8/layout/hList1"/>
    <dgm:cxn modelId="{BA9BC963-4210-4212-8E7C-DEBBCE5C1FAE}" type="presParOf" srcId="{773B4D3C-CF77-4C9A-83B4-D858871A65D9}" destId="{76BDC56D-21D8-4674-BE04-93E4B7FB1711}" srcOrd="0" destOrd="0" presId="urn:microsoft.com/office/officeart/2005/8/layout/hList1"/>
    <dgm:cxn modelId="{760D6698-D69C-43E7-9886-2019017D8D5D}" type="presParOf" srcId="{773B4D3C-CF77-4C9A-83B4-D858871A65D9}" destId="{436513B9-03BE-47CF-A1F7-802D29070BD5}" srcOrd="1" destOrd="0" presId="urn:microsoft.com/office/officeart/2005/8/layout/hList1"/>
    <dgm:cxn modelId="{B8BDD120-51A6-4177-ACC5-ADED644EF7DB}" type="presParOf" srcId="{86167332-28CC-43E1-AF8F-301A42CA2C93}" destId="{94DA9D98-5092-417C-8212-D6BE74A8DB71}" srcOrd="7" destOrd="0" presId="urn:microsoft.com/office/officeart/2005/8/layout/hList1"/>
    <dgm:cxn modelId="{71223BF7-F59A-41E1-B69C-01B64822F1B4}" type="presParOf" srcId="{86167332-28CC-43E1-AF8F-301A42CA2C93}" destId="{E6FF8260-08A6-4B35-9A24-AE0D4BAFF943}" srcOrd="8" destOrd="0" presId="urn:microsoft.com/office/officeart/2005/8/layout/hList1"/>
    <dgm:cxn modelId="{4C331268-BA5F-4C82-A60E-4912C025F800}" type="presParOf" srcId="{E6FF8260-08A6-4B35-9A24-AE0D4BAFF943}" destId="{690E6E57-929D-41A9-9486-953BE9D1AEFB}" srcOrd="0" destOrd="0" presId="urn:microsoft.com/office/officeart/2005/8/layout/hList1"/>
    <dgm:cxn modelId="{C4CC672D-A57F-4A00-BC9C-7751FC6BC6AA}" type="presParOf" srcId="{E6FF8260-08A6-4B35-9A24-AE0D4BAFF943}" destId="{21F55465-F3FB-43EE-9BD5-2CCCCCEA004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879702-4654-4EE7-B830-050D935E4A4C}"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566140CB-3DCF-4E58-BBA9-BCEDCAB0F91E}">
      <dgm:prSet phldrT="[Text]"/>
      <dgm:spPr/>
      <dgm:t>
        <a:bodyPr/>
        <a:lstStyle/>
        <a:p>
          <a:r>
            <a:rPr lang="en-US" dirty="0" smtClean="0"/>
            <a:t>CREATE</a:t>
          </a:r>
          <a:endParaRPr lang="en-US" dirty="0"/>
        </a:p>
      </dgm:t>
    </dgm:pt>
    <dgm:pt modelId="{25776046-8AF4-41B7-9921-D0F718CD7F50}" type="parTrans" cxnId="{4F156B93-B8D5-4373-9572-9A6844075F2A}">
      <dgm:prSet/>
      <dgm:spPr/>
      <dgm:t>
        <a:bodyPr/>
        <a:lstStyle/>
        <a:p>
          <a:endParaRPr lang="en-US"/>
        </a:p>
      </dgm:t>
    </dgm:pt>
    <dgm:pt modelId="{76C77487-294B-4D32-8C99-16A945B5E39C}" type="sibTrans" cxnId="{4F156B93-B8D5-4373-9572-9A6844075F2A}">
      <dgm:prSet/>
      <dgm:spPr/>
      <dgm:t>
        <a:bodyPr/>
        <a:lstStyle/>
        <a:p>
          <a:endParaRPr lang="en-US"/>
        </a:p>
      </dgm:t>
    </dgm:pt>
    <dgm:pt modelId="{C6D6A477-B7AC-4A30-89EA-0D43DB396F29}">
      <dgm:prSet phldrT="[Text]"/>
      <dgm:spPr/>
      <dgm:t>
        <a:bodyPr/>
        <a:lstStyle/>
        <a:p>
          <a:r>
            <a:rPr lang="en-US" dirty="0" smtClean="0"/>
            <a:t>DROP</a:t>
          </a:r>
          <a:endParaRPr lang="en-US" dirty="0"/>
        </a:p>
      </dgm:t>
    </dgm:pt>
    <dgm:pt modelId="{D6606341-1A48-4E16-968B-240CE5DE6508}" type="parTrans" cxnId="{97DF7915-8126-470D-8A3C-C03A0CEB3E27}">
      <dgm:prSet/>
      <dgm:spPr/>
      <dgm:t>
        <a:bodyPr/>
        <a:lstStyle/>
        <a:p>
          <a:endParaRPr lang="en-US"/>
        </a:p>
      </dgm:t>
    </dgm:pt>
    <dgm:pt modelId="{080DBB6E-5390-4E26-B359-5C227CAF487B}" type="sibTrans" cxnId="{97DF7915-8126-470D-8A3C-C03A0CEB3E27}">
      <dgm:prSet/>
      <dgm:spPr/>
      <dgm:t>
        <a:bodyPr/>
        <a:lstStyle/>
        <a:p>
          <a:endParaRPr lang="en-US"/>
        </a:p>
      </dgm:t>
    </dgm:pt>
    <dgm:pt modelId="{8150631A-FD80-4E36-8C4D-B32EAA393F16}">
      <dgm:prSet phldrT="[Text]"/>
      <dgm:spPr/>
      <dgm:t>
        <a:bodyPr/>
        <a:lstStyle/>
        <a:p>
          <a:r>
            <a:rPr lang="en-US" dirty="0" smtClean="0"/>
            <a:t>ALTER</a:t>
          </a:r>
          <a:endParaRPr lang="en-US" dirty="0"/>
        </a:p>
      </dgm:t>
    </dgm:pt>
    <dgm:pt modelId="{B2DEE041-6958-4948-A6CB-21F64B596AB8}" type="parTrans" cxnId="{48AB9EDE-CC00-4F5C-9302-E23CBA0E85E2}">
      <dgm:prSet/>
      <dgm:spPr/>
      <dgm:t>
        <a:bodyPr/>
        <a:lstStyle/>
        <a:p>
          <a:endParaRPr lang="en-US"/>
        </a:p>
      </dgm:t>
    </dgm:pt>
    <dgm:pt modelId="{80479EFA-FAB1-413B-B03E-51F14D45023B}" type="sibTrans" cxnId="{48AB9EDE-CC00-4F5C-9302-E23CBA0E85E2}">
      <dgm:prSet/>
      <dgm:spPr/>
      <dgm:t>
        <a:bodyPr/>
        <a:lstStyle/>
        <a:p>
          <a:endParaRPr lang="en-US"/>
        </a:p>
      </dgm:t>
    </dgm:pt>
    <dgm:pt modelId="{FFE79231-6A97-4ADA-992F-74A6507F87B4}">
      <dgm:prSet phldrT="[Text]"/>
      <dgm:spPr/>
      <dgm:t>
        <a:bodyPr/>
        <a:lstStyle/>
        <a:p>
          <a:r>
            <a:rPr lang="en-US" dirty="0" smtClean="0"/>
            <a:t>TRUNCATE</a:t>
          </a:r>
          <a:endParaRPr lang="en-US" dirty="0"/>
        </a:p>
      </dgm:t>
    </dgm:pt>
    <dgm:pt modelId="{C7424F0B-CE9C-44A3-958D-0C856151972D}" type="parTrans" cxnId="{C5836A9A-B41C-4190-929A-3DD9A0B22A19}">
      <dgm:prSet/>
      <dgm:spPr/>
      <dgm:t>
        <a:bodyPr/>
        <a:lstStyle/>
        <a:p>
          <a:endParaRPr lang="en-US"/>
        </a:p>
      </dgm:t>
    </dgm:pt>
    <dgm:pt modelId="{C99E7714-A9A3-46A6-B330-80B216A1EB68}" type="sibTrans" cxnId="{C5836A9A-B41C-4190-929A-3DD9A0B22A19}">
      <dgm:prSet/>
      <dgm:spPr/>
      <dgm:t>
        <a:bodyPr/>
        <a:lstStyle/>
        <a:p>
          <a:endParaRPr lang="en-US"/>
        </a:p>
      </dgm:t>
    </dgm:pt>
    <dgm:pt modelId="{F009697F-A061-44AB-8AF4-CF9BE652764E}" type="pres">
      <dgm:prSet presAssocID="{32879702-4654-4EE7-B830-050D935E4A4C}" presName="Name0" presStyleCnt="0">
        <dgm:presLayoutVars>
          <dgm:chMax val="11"/>
          <dgm:chPref val="11"/>
          <dgm:dir/>
          <dgm:resizeHandles/>
        </dgm:presLayoutVars>
      </dgm:prSet>
      <dgm:spPr/>
      <dgm:t>
        <a:bodyPr/>
        <a:lstStyle/>
        <a:p>
          <a:endParaRPr lang="en-US"/>
        </a:p>
      </dgm:t>
    </dgm:pt>
    <dgm:pt modelId="{A3A90EA3-13F6-4778-A036-6521637C8224}" type="pres">
      <dgm:prSet presAssocID="{FFE79231-6A97-4ADA-992F-74A6507F87B4}" presName="Accent4" presStyleCnt="0"/>
      <dgm:spPr/>
    </dgm:pt>
    <dgm:pt modelId="{B650A815-363B-49AE-BEE2-2AAB411D6896}" type="pres">
      <dgm:prSet presAssocID="{FFE79231-6A97-4ADA-992F-74A6507F87B4}" presName="Accent" presStyleLbl="node1" presStyleIdx="0" presStyleCnt="4"/>
      <dgm:spPr/>
    </dgm:pt>
    <dgm:pt modelId="{84845B16-EFC5-421F-8EDD-5F84F1A2F786}" type="pres">
      <dgm:prSet presAssocID="{FFE79231-6A97-4ADA-992F-74A6507F87B4}" presName="ParentBackground4" presStyleCnt="0"/>
      <dgm:spPr/>
    </dgm:pt>
    <dgm:pt modelId="{9F6B7410-6D08-4E5D-A531-DA002A4065ED}" type="pres">
      <dgm:prSet presAssocID="{FFE79231-6A97-4ADA-992F-74A6507F87B4}" presName="ParentBackground" presStyleLbl="fgAcc1" presStyleIdx="0" presStyleCnt="4"/>
      <dgm:spPr/>
      <dgm:t>
        <a:bodyPr/>
        <a:lstStyle/>
        <a:p>
          <a:endParaRPr lang="en-US"/>
        </a:p>
      </dgm:t>
    </dgm:pt>
    <dgm:pt modelId="{EA97EA44-4380-4C48-8EF2-5C4ACDFD6818}" type="pres">
      <dgm:prSet presAssocID="{FFE79231-6A97-4ADA-992F-74A6507F87B4}" presName="Parent4" presStyleLbl="revTx" presStyleIdx="0" presStyleCnt="0">
        <dgm:presLayoutVars>
          <dgm:chMax val="1"/>
          <dgm:chPref val="1"/>
          <dgm:bulletEnabled val="1"/>
        </dgm:presLayoutVars>
      </dgm:prSet>
      <dgm:spPr/>
      <dgm:t>
        <a:bodyPr/>
        <a:lstStyle/>
        <a:p>
          <a:endParaRPr lang="en-US"/>
        </a:p>
      </dgm:t>
    </dgm:pt>
    <dgm:pt modelId="{A71ED179-7DC7-4502-98E5-04BB2D92CF91}" type="pres">
      <dgm:prSet presAssocID="{8150631A-FD80-4E36-8C4D-B32EAA393F16}" presName="Accent3" presStyleCnt="0"/>
      <dgm:spPr/>
    </dgm:pt>
    <dgm:pt modelId="{E2413FB6-4E33-4DF5-AC48-320B56D22089}" type="pres">
      <dgm:prSet presAssocID="{8150631A-FD80-4E36-8C4D-B32EAA393F16}" presName="Accent" presStyleLbl="node1" presStyleIdx="1" presStyleCnt="4"/>
      <dgm:spPr/>
    </dgm:pt>
    <dgm:pt modelId="{4C85722C-79DC-4938-93BF-14F21B5340B7}" type="pres">
      <dgm:prSet presAssocID="{8150631A-FD80-4E36-8C4D-B32EAA393F16}" presName="ParentBackground3" presStyleCnt="0"/>
      <dgm:spPr/>
    </dgm:pt>
    <dgm:pt modelId="{D4C0BA5F-4741-464E-94C0-718AC1A64D6E}" type="pres">
      <dgm:prSet presAssocID="{8150631A-FD80-4E36-8C4D-B32EAA393F16}" presName="ParentBackground" presStyleLbl="fgAcc1" presStyleIdx="1" presStyleCnt="4"/>
      <dgm:spPr/>
      <dgm:t>
        <a:bodyPr/>
        <a:lstStyle/>
        <a:p>
          <a:endParaRPr lang="en-US"/>
        </a:p>
      </dgm:t>
    </dgm:pt>
    <dgm:pt modelId="{CD4190AF-A989-4DFF-A76E-735EF76C0D9C}" type="pres">
      <dgm:prSet presAssocID="{8150631A-FD80-4E36-8C4D-B32EAA393F16}" presName="Parent3" presStyleLbl="revTx" presStyleIdx="0" presStyleCnt="0">
        <dgm:presLayoutVars>
          <dgm:chMax val="1"/>
          <dgm:chPref val="1"/>
          <dgm:bulletEnabled val="1"/>
        </dgm:presLayoutVars>
      </dgm:prSet>
      <dgm:spPr/>
      <dgm:t>
        <a:bodyPr/>
        <a:lstStyle/>
        <a:p>
          <a:endParaRPr lang="en-US"/>
        </a:p>
      </dgm:t>
    </dgm:pt>
    <dgm:pt modelId="{F63EC9A7-183A-4631-9BF5-DA1EBEEF1DA3}" type="pres">
      <dgm:prSet presAssocID="{C6D6A477-B7AC-4A30-89EA-0D43DB396F29}" presName="Accent2" presStyleCnt="0"/>
      <dgm:spPr/>
    </dgm:pt>
    <dgm:pt modelId="{59801490-D827-4F1A-A7FF-40F74C6D97EB}" type="pres">
      <dgm:prSet presAssocID="{C6D6A477-B7AC-4A30-89EA-0D43DB396F29}" presName="Accent" presStyleLbl="node1" presStyleIdx="2" presStyleCnt="4"/>
      <dgm:spPr/>
    </dgm:pt>
    <dgm:pt modelId="{139EFF0C-594A-4CBD-AC60-727281839342}" type="pres">
      <dgm:prSet presAssocID="{C6D6A477-B7AC-4A30-89EA-0D43DB396F29}" presName="ParentBackground2" presStyleCnt="0"/>
      <dgm:spPr/>
    </dgm:pt>
    <dgm:pt modelId="{4F7E85E9-D7F3-4B45-A8DE-38832027CC74}" type="pres">
      <dgm:prSet presAssocID="{C6D6A477-B7AC-4A30-89EA-0D43DB396F29}" presName="ParentBackground" presStyleLbl="fgAcc1" presStyleIdx="2" presStyleCnt="4"/>
      <dgm:spPr/>
      <dgm:t>
        <a:bodyPr/>
        <a:lstStyle/>
        <a:p>
          <a:endParaRPr lang="en-US"/>
        </a:p>
      </dgm:t>
    </dgm:pt>
    <dgm:pt modelId="{9B88BFBF-68E1-407F-B071-B77544E85690}" type="pres">
      <dgm:prSet presAssocID="{C6D6A477-B7AC-4A30-89EA-0D43DB396F29}" presName="Parent2" presStyleLbl="revTx" presStyleIdx="0" presStyleCnt="0">
        <dgm:presLayoutVars>
          <dgm:chMax val="1"/>
          <dgm:chPref val="1"/>
          <dgm:bulletEnabled val="1"/>
        </dgm:presLayoutVars>
      </dgm:prSet>
      <dgm:spPr/>
      <dgm:t>
        <a:bodyPr/>
        <a:lstStyle/>
        <a:p>
          <a:endParaRPr lang="en-US"/>
        </a:p>
      </dgm:t>
    </dgm:pt>
    <dgm:pt modelId="{BE20AF33-0947-40E7-AD43-F13DD57E3359}" type="pres">
      <dgm:prSet presAssocID="{566140CB-3DCF-4E58-BBA9-BCEDCAB0F91E}" presName="Accent1" presStyleCnt="0"/>
      <dgm:spPr/>
    </dgm:pt>
    <dgm:pt modelId="{414C367D-3C33-446D-9B0D-94D13912C474}" type="pres">
      <dgm:prSet presAssocID="{566140CB-3DCF-4E58-BBA9-BCEDCAB0F91E}" presName="Accent" presStyleLbl="node1" presStyleIdx="3" presStyleCnt="4"/>
      <dgm:spPr/>
    </dgm:pt>
    <dgm:pt modelId="{828E8063-FEEB-4BAF-A9D8-7C468776CE8F}" type="pres">
      <dgm:prSet presAssocID="{566140CB-3DCF-4E58-BBA9-BCEDCAB0F91E}" presName="ParentBackground1" presStyleCnt="0"/>
      <dgm:spPr/>
    </dgm:pt>
    <dgm:pt modelId="{87DAD0E5-B43D-4AFC-AAA8-0B5B48B85ABC}" type="pres">
      <dgm:prSet presAssocID="{566140CB-3DCF-4E58-BBA9-BCEDCAB0F91E}" presName="ParentBackground" presStyleLbl="fgAcc1" presStyleIdx="3" presStyleCnt="4"/>
      <dgm:spPr/>
      <dgm:t>
        <a:bodyPr/>
        <a:lstStyle/>
        <a:p>
          <a:endParaRPr lang="en-US"/>
        </a:p>
      </dgm:t>
    </dgm:pt>
    <dgm:pt modelId="{7424E570-9121-441E-A32A-C261472B0686}" type="pres">
      <dgm:prSet presAssocID="{566140CB-3DCF-4E58-BBA9-BCEDCAB0F91E}" presName="Parent1" presStyleLbl="revTx" presStyleIdx="0" presStyleCnt="0">
        <dgm:presLayoutVars>
          <dgm:chMax val="1"/>
          <dgm:chPref val="1"/>
          <dgm:bulletEnabled val="1"/>
        </dgm:presLayoutVars>
      </dgm:prSet>
      <dgm:spPr/>
      <dgm:t>
        <a:bodyPr/>
        <a:lstStyle/>
        <a:p>
          <a:endParaRPr lang="en-US"/>
        </a:p>
      </dgm:t>
    </dgm:pt>
  </dgm:ptLst>
  <dgm:cxnLst>
    <dgm:cxn modelId="{98D33ECA-E09D-4083-8CF0-C3ABBA4A374E}" type="presOf" srcId="{FFE79231-6A97-4ADA-992F-74A6507F87B4}" destId="{EA97EA44-4380-4C48-8EF2-5C4ACDFD6818}" srcOrd="1" destOrd="0" presId="urn:microsoft.com/office/officeart/2011/layout/CircleProcess"/>
    <dgm:cxn modelId="{C5836A9A-B41C-4190-929A-3DD9A0B22A19}" srcId="{32879702-4654-4EE7-B830-050D935E4A4C}" destId="{FFE79231-6A97-4ADA-992F-74A6507F87B4}" srcOrd="3" destOrd="0" parTransId="{C7424F0B-CE9C-44A3-958D-0C856151972D}" sibTransId="{C99E7714-A9A3-46A6-B330-80B216A1EB68}"/>
    <dgm:cxn modelId="{48AB9EDE-CC00-4F5C-9302-E23CBA0E85E2}" srcId="{32879702-4654-4EE7-B830-050D935E4A4C}" destId="{8150631A-FD80-4E36-8C4D-B32EAA393F16}" srcOrd="2" destOrd="0" parTransId="{B2DEE041-6958-4948-A6CB-21F64B596AB8}" sibTransId="{80479EFA-FAB1-413B-B03E-51F14D45023B}"/>
    <dgm:cxn modelId="{97DF7915-8126-470D-8A3C-C03A0CEB3E27}" srcId="{32879702-4654-4EE7-B830-050D935E4A4C}" destId="{C6D6A477-B7AC-4A30-89EA-0D43DB396F29}" srcOrd="1" destOrd="0" parTransId="{D6606341-1A48-4E16-968B-240CE5DE6508}" sibTransId="{080DBB6E-5390-4E26-B359-5C227CAF487B}"/>
    <dgm:cxn modelId="{193A59AF-D868-45D7-84BE-2AE2D1107E72}" type="presOf" srcId="{566140CB-3DCF-4E58-BBA9-BCEDCAB0F91E}" destId="{7424E570-9121-441E-A32A-C261472B0686}" srcOrd="1" destOrd="0" presId="urn:microsoft.com/office/officeart/2011/layout/CircleProcess"/>
    <dgm:cxn modelId="{4F156B93-B8D5-4373-9572-9A6844075F2A}" srcId="{32879702-4654-4EE7-B830-050D935E4A4C}" destId="{566140CB-3DCF-4E58-BBA9-BCEDCAB0F91E}" srcOrd="0" destOrd="0" parTransId="{25776046-8AF4-41B7-9921-D0F718CD7F50}" sibTransId="{76C77487-294B-4D32-8C99-16A945B5E39C}"/>
    <dgm:cxn modelId="{C0891AA7-4F77-43AE-AE0F-8B079D7C16ED}" type="presOf" srcId="{566140CB-3DCF-4E58-BBA9-BCEDCAB0F91E}" destId="{87DAD0E5-B43D-4AFC-AAA8-0B5B48B85ABC}" srcOrd="0" destOrd="0" presId="urn:microsoft.com/office/officeart/2011/layout/CircleProcess"/>
    <dgm:cxn modelId="{08D5F44A-706C-4E3A-AA8E-CDF988B99678}" type="presOf" srcId="{FFE79231-6A97-4ADA-992F-74A6507F87B4}" destId="{9F6B7410-6D08-4E5D-A531-DA002A4065ED}" srcOrd="0" destOrd="0" presId="urn:microsoft.com/office/officeart/2011/layout/CircleProcess"/>
    <dgm:cxn modelId="{31CA8969-316A-4A15-9ED8-FB36C053AE15}" type="presOf" srcId="{32879702-4654-4EE7-B830-050D935E4A4C}" destId="{F009697F-A061-44AB-8AF4-CF9BE652764E}" srcOrd="0" destOrd="0" presId="urn:microsoft.com/office/officeart/2011/layout/CircleProcess"/>
    <dgm:cxn modelId="{8DDBF3FF-6E0F-4440-96AE-EFBD7338A148}" type="presOf" srcId="{C6D6A477-B7AC-4A30-89EA-0D43DB396F29}" destId="{4F7E85E9-D7F3-4B45-A8DE-38832027CC74}" srcOrd="0" destOrd="0" presId="urn:microsoft.com/office/officeart/2011/layout/CircleProcess"/>
    <dgm:cxn modelId="{E6B60CE1-DC08-4731-B673-D63B73DEA44F}" type="presOf" srcId="{C6D6A477-B7AC-4A30-89EA-0D43DB396F29}" destId="{9B88BFBF-68E1-407F-B071-B77544E85690}" srcOrd="1" destOrd="0" presId="urn:microsoft.com/office/officeart/2011/layout/CircleProcess"/>
    <dgm:cxn modelId="{C4CCB64E-1098-4558-A651-005A484EF626}" type="presOf" srcId="{8150631A-FD80-4E36-8C4D-B32EAA393F16}" destId="{CD4190AF-A989-4DFF-A76E-735EF76C0D9C}" srcOrd="1" destOrd="0" presId="urn:microsoft.com/office/officeart/2011/layout/CircleProcess"/>
    <dgm:cxn modelId="{AB52254E-FA36-420E-A973-453B81E77A86}" type="presOf" srcId="{8150631A-FD80-4E36-8C4D-B32EAA393F16}" destId="{D4C0BA5F-4741-464E-94C0-718AC1A64D6E}" srcOrd="0" destOrd="0" presId="urn:microsoft.com/office/officeart/2011/layout/CircleProcess"/>
    <dgm:cxn modelId="{8813537E-C4DA-4A86-AE29-801DB28B7333}" type="presParOf" srcId="{F009697F-A061-44AB-8AF4-CF9BE652764E}" destId="{A3A90EA3-13F6-4778-A036-6521637C8224}" srcOrd="0" destOrd="0" presId="urn:microsoft.com/office/officeart/2011/layout/CircleProcess"/>
    <dgm:cxn modelId="{77BF9972-5C12-4733-9AD9-C6EF7313C94F}" type="presParOf" srcId="{A3A90EA3-13F6-4778-A036-6521637C8224}" destId="{B650A815-363B-49AE-BEE2-2AAB411D6896}" srcOrd="0" destOrd="0" presId="urn:microsoft.com/office/officeart/2011/layout/CircleProcess"/>
    <dgm:cxn modelId="{3B6F70E8-2F52-48AB-8F42-5D283DDA682E}" type="presParOf" srcId="{F009697F-A061-44AB-8AF4-CF9BE652764E}" destId="{84845B16-EFC5-421F-8EDD-5F84F1A2F786}" srcOrd="1" destOrd="0" presId="urn:microsoft.com/office/officeart/2011/layout/CircleProcess"/>
    <dgm:cxn modelId="{C728B970-01BB-4995-96DB-494FC5D13975}" type="presParOf" srcId="{84845B16-EFC5-421F-8EDD-5F84F1A2F786}" destId="{9F6B7410-6D08-4E5D-A531-DA002A4065ED}" srcOrd="0" destOrd="0" presId="urn:microsoft.com/office/officeart/2011/layout/CircleProcess"/>
    <dgm:cxn modelId="{88F2F319-8387-4A20-B934-18FB0DA52139}" type="presParOf" srcId="{F009697F-A061-44AB-8AF4-CF9BE652764E}" destId="{EA97EA44-4380-4C48-8EF2-5C4ACDFD6818}" srcOrd="2" destOrd="0" presId="urn:microsoft.com/office/officeart/2011/layout/CircleProcess"/>
    <dgm:cxn modelId="{B36A27F1-23FA-4DF1-875F-11299A0E86C8}" type="presParOf" srcId="{F009697F-A061-44AB-8AF4-CF9BE652764E}" destId="{A71ED179-7DC7-4502-98E5-04BB2D92CF91}" srcOrd="3" destOrd="0" presId="urn:microsoft.com/office/officeart/2011/layout/CircleProcess"/>
    <dgm:cxn modelId="{D078CD31-27C9-4D2D-B701-5622D8AEA5ED}" type="presParOf" srcId="{A71ED179-7DC7-4502-98E5-04BB2D92CF91}" destId="{E2413FB6-4E33-4DF5-AC48-320B56D22089}" srcOrd="0" destOrd="0" presId="urn:microsoft.com/office/officeart/2011/layout/CircleProcess"/>
    <dgm:cxn modelId="{2A29C416-0CCA-45CD-9D52-237107C53305}" type="presParOf" srcId="{F009697F-A061-44AB-8AF4-CF9BE652764E}" destId="{4C85722C-79DC-4938-93BF-14F21B5340B7}" srcOrd="4" destOrd="0" presId="urn:microsoft.com/office/officeart/2011/layout/CircleProcess"/>
    <dgm:cxn modelId="{B43A3A43-1332-4F13-938C-CE0A1E9B49EC}" type="presParOf" srcId="{4C85722C-79DC-4938-93BF-14F21B5340B7}" destId="{D4C0BA5F-4741-464E-94C0-718AC1A64D6E}" srcOrd="0" destOrd="0" presId="urn:microsoft.com/office/officeart/2011/layout/CircleProcess"/>
    <dgm:cxn modelId="{44E9FC4F-0447-4D94-BA22-0E9D6974A19B}" type="presParOf" srcId="{F009697F-A061-44AB-8AF4-CF9BE652764E}" destId="{CD4190AF-A989-4DFF-A76E-735EF76C0D9C}" srcOrd="5" destOrd="0" presId="urn:microsoft.com/office/officeart/2011/layout/CircleProcess"/>
    <dgm:cxn modelId="{9DC64100-5F4C-4537-8423-E09CD5A5DC19}" type="presParOf" srcId="{F009697F-A061-44AB-8AF4-CF9BE652764E}" destId="{F63EC9A7-183A-4631-9BF5-DA1EBEEF1DA3}" srcOrd="6" destOrd="0" presId="urn:microsoft.com/office/officeart/2011/layout/CircleProcess"/>
    <dgm:cxn modelId="{78378C34-2EE4-4F3D-9EE9-E86678CDD8A9}" type="presParOf" srcId="{F63EC9A7-183A-4631-9BF5-DA1EBEEF1DA3}" destId="{59801490-D827-4F1A-A7FF-40F74C6D97EB}" srcOrd="0" destOrd="0" presId="urn:microsoft.com/office/officeart/2011/layout/CircleProcess"/>
    <dgm:cxn modelId="{A722D06F-AC5A-49CD-AF3B-A3849EA6B5BD}" type="presParOf" srcId="{F009697F-A061-44AB-8AF4-CF9BE652764E}" destId="{139EFF0C-594A-4CBD-AC60-727281839342}" srcOrd="7" destOrd="0" presId="urn:microsoft.com/office/officeart/2011/layout/CircleProcess"/>
    <dgm:cxn modelId="{946F37E6-E0DD-46E3-9E4F-1A91EDDE22F1}" type="presParOf" srcId="{139EFF0C-594A-4CBD-AC60-727281839342}" destId="{4F7E85E9-D7F3-4B45-A8DE-38832027CC74}" srcOrd="0" destOrd="0" presId="urn:microsoft.com/office/officeart/2011/layout/CircleProcess"/>
    <dgm:cxn modelId="{6EBC736A-6259-4FE1-8B80-8A7414F711D0}" type="presParOf" srcId="{F009697F-A061-44AB-8AF4-CF9BE652764E}" destId="{9B88BFBF-68E1-407F-B071-B77544E85690}" srcOrd="8" destOrd="0" presId="urn:microsoft.com/office/officeart/2011/layout/CircleProcess"/>
    <dgm:cxn modelId="{8F87F263-89D3-4B9D-9F60-105B2D275BA9}" type="presParOf" srcId="{F009697F-A061-44AB-8AF4-CF9BE652764E}" destId="{BE20AF33-0947-40E7-AD43-F13DD57E3359}" srcOrd="9" destOrd="0" presId="urn:microsoft.com/office/officeart/2011/layout/CircleProcess"/>
    <dgm:cxn modelId="{AA763595-2A09-464D-B1DC-0D05B7898BDC}" type="presParOf" srcId="{BE20AF33-0947-40E7-AD43-F13DD57E3359}" destId="{414C367D-3C33-446D-9B0D-94D13912C474}" srcOrd="0" destOrd="0" presId="urn:microsoft.com/office/officeart/2011/layout/CircleProcess"/>
    <dgm:cxn modelId="{9EE9D99F-6849-4FCC-AA28-E4A4BB367617}" type="presParOf" srcId="{F009697F-A061-44AB-8AF4-CF9BE652764E}" destId="{828E8063-FEEB-4BAF-A9D8-7C468776CE8F}" srcOrd="10" destOrd="0" presId="urn:microsoft.com/office/officeart/2011/layout/CircleProcess"/>
    <dgm:cxn modelId="{EB89329F-48FD-4C5C-8AF7-AF97E162FF9D}" type="presParOf" srcId="{828E8063-FEEB-4BAF-A9D8-7C468776CE8F}" destId="{87DAD0E5-B43D-4AFC-AAA8-0B5B48B85ABC}" srcOrd="0" destOrd="0" presId="urn:microsoft.com/office/officeart/2011/layout/CircleProcess"/>
    <dgm:cxn modelId="{4D8B4AC0-C741-44DE-AB7D-3E77DB0BCD6C}" type="presParOf" srcId="{F009697F-A061-44AB-8AF4-CF9BE652764E}" destId="{7424E570-9121-441E-A32A-C261472B0686}" srcOrd="11"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2879702-4654-4EE7-B830-050D935E4A4C}"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566140CB-3DCF-4E58-BBA9-BCEDCAB0F91E}">
      <dgm:prSet phldrT="[Text]"/>
      <dgm:spPr/>
      <dgm:t>
        <a:bodyPr/>
        <a:lstStyle/>
        <a:p>
          <a:r>
            <a:rPr lang="en-US" dirty="0" smtClean="0"/>
            <a:t>INSERT</a:t>
          </a:r>
          <a:endParaRPr lang="en-US" dirty="0"/>
        </a:p>
      </dgm:t>
    </dgm:pt>
    <dgm:pt modelId="{25776046-8AF4-41B7-9921-D0F718CD7F50}" type="parTrans" cxnId="{4F156B93-B8D5-4373-9572-9A6844075F2A}">
      <dgm:prSet/>
      <dgm:spPr/>
      <dgm:t>
        <a:bodyPr/>
        <a:lstStyle/>
        <a:p>
          <a:endParaRPr lang="en-US"/>
        </a:p>
      </dgm:t>
    </dgm:pt>
    <dgm:pt modelId="{76C77487-294B-4D32-8C99-16A945B5E39C}" type="sibTrans" cxnId="{4F156B93-B8D5-4373-9572-9A6844075F2A}">
      <dgm:prSet/>
      <dgm:spPr/>
      <dgm:t>
        <a:bodyPr/>
        <a:lstStyle/>
        <a:p>
          <a:endParaRPr lang="en-US"/>
        </a:p>
      </dgm:t>
    </dgm:pt>
    <dgm:pt modelId="{C6D6A477-B7AC-4A30-89EA-0D43DB396F29}">
      <dgm:prSet phldrT="[Text]"/>
      <dgm:spPr/>
      <dgm:t>
        <a:bodyPr/>
        <a:lstStyle/>
        <a:p>
          <a:r>
            <a:rPr lang="en-US" dirty="0" smtClean="0"/>
            <a:t>UPDATE</a:t>
          </a:r>
          <a:endParaRPr lang="en-US" dirty="0"/>
        </a:p>
      </dgm:t>
    </dgm:pt>
    <dgm:pt modelId="{D6606341-1A48-4E16-968B-240CE5DE6508}" type="parTrans" cxnId="{97DF7915-8126-470D-8A3C-C03A0CEB3E27}">
      <dgm:prSet/>
      <dgm:spPr/>
      <dgm:t>
        <a:bodyPr/>
        <a:lstStyle/>
        <a:p>
          <a:endParaRPr lang="en-US"/>
        </a:p>
      </dgm:t>
    </dgm:pt>
    <dgm:pt modelId="{080DBB6E-5390-4E26-B359-5C227CAF487B}" type="sibTrans" cxnId="{97DF7915-8126-470D-8A3C-C03A0CEB3E27}">
      <dgm:prSet/>
      <dgm:spPr/>
      <dgm:t>
        <a:bodyPr/>
        <a:lstStyle/>
        <a:p>
          <a:endParaRPr lang="en-US"/>
        </a:p>
      </dgm:t>
    </dgm:pt>
    <dgm:pt modelId="{8150631A-FD80-4E36-8C4D-B32EAA393F16}">
      <dgm:prSet phldrT="[Text]"/>
      <dgm:spPr/>
      <dgm:t>
        <a:bodyPr/>
        <a:lstStyle/>
        <a:p>
          <a:r>
            <a:rPr lang="en-US" dirty="0" smtClean="0"/>
            <a:t>DELETE</a:t>
          </a:r>
          <a:endParaRPr lang="en-US" dirty="0"/>
        </a:p>
      </dgm:t>
    </dgm:pt>
    <dgm:pt modelId="{B2DEE041-6958-4948-A6CB-21F64B596AB8}" type="parTrans" cxnId="{48AB9EDE-CC00-4F5C-9302-E23CBA0E85E2}">
      <dgm:prSet/>
      <dgm:spPr/>
      <dgm:t>
        <a:bodyPr/>
        <a:lstStyle/>
        <a:p>
          <a:endParaRPr lang="en-US"/>
        </a:p>
      </dgm:t>
    </dgm:pt>
    <dgm:pt modelId="{80479EFA-FAB1-413B-B03E-51F14D45023B}" type="sibTrans" cxnId="{48AB9EDE-CC00-4F5C-9302-E23CBA0E85E2}">
      <dgm:prSet/>
      <dgm:spPr/>
      <dgm:t>
        <a:bodyPr/>
        <a:lstStyle/>
        <a:p>
          <a:endParaRPr lang="en-US"/>
        </a:p>
      </dgm:t>
    </dgm:pt>
    <dgm:pt modelId="{F009697F-A061-44AB-8AF4-CF9BE652764E}" type="pres">
      <dgm:prSet presAssocID="{32879702-4654-4EE7-B830-050D935E4A4C}" presName="Name0" presStyleCnt="0">
        <dgm:presLayoutVars>
          <dgm:chMax val="11"/>
          <dgm:chPref val="11"/>
          <dgm:dir/>
          <dgm:resizeHandles/>
        </dgm:presLayoutVars>
      </dgm:prSet>
      <dgm:spPr/>
      <dgm:t>
        <a:bodyPr/>
        <a:lstStyle/>
        <a:p>
          <a:endParaRPr lang="en-US"/>
        </a:p>
      </dgm:t>
    </dgm:pt>
    <dgm:pt modelId="{A71ED179-7DC7-4502-98E5-04BB2D92CF91}" type="pres">
      <dgm:prSet presAssocID="{8150631A-FD80-4E36-8C4D-B32EAA393F16}" presName="Accent3" presStyleCnt="0"/>
      <dgm:spPr/>
    </dgm:pt>
    <dgm:pt modelId="{E2413FB6-4E33-4DF5-AC48-320B56D22089}" type="pres">
      <dgm:prSet presAssocID="{8150631A-FD80-4E36-8C4D-B32EAA393F16}" presName="Accent" presStyleLbl="node1" presStyleIdx="0" presStyleCnt="3"/>
      <dgm:spPr/>
    </dgm:pt>
    <dgm:pt modelId="{4C85722C-79DC-4938-93BF-14F21B5340B7}" type="pres">
      <dgm:prSet presAssocID="{8150631A-FD80-4E36-8C4D-B32EAA393F16}" presName="ParentBackground3" presStyleCnt="0"/>
      <dgm:spPr/>
    </dgm:pt>
    <dgm:pt modelId="{D4C0BA5F-4741-464E-94C0-718AC1A64D6E}" type="pres">
      <dgm:prSet presAssocID="{8150631A-FD80-4E36-8C4D-B32EAA393F16}" presName="ParentBackground" presStyleLbl="fgAcc1" presStyleIdx="0" presStyleCnt="3"/>
      <dgm:spPr/>
      <dgm:t>
        <a:bodyPr/>
        <a:lstStyle/>
        <a:p>
          <a:endParaRPr lang="en-US"/>
        </a:p>
      </dgm:t>
    </dgm:pt>
    <dgm:pt modelId="{CD4190AF-A989-4DFF-A76E-735EF76C0D9C}" type="pres">
      <dgm:prSet presAssocID="{8150631A-FD80-4E36-8C4D-B32EAA393F16}" presName="Parent3" presStyleLbl="revTx" presStyleIdx="0" presStyleCnt="0">
        <dgm:presLayoutVars>
          <dgm:chMax val="1"/>
          <dgm:chPref val="1"/>
          <dgm:bulletEnabled val="1"/>
        </dgm:presLayoutVars>
      </dgm:prSet>
      <dgm:spPr/>
      <dgm:t>
        <a:bodyPr/>
        <a:lstStyle/>
        <a:p>
          <a:endParaRPr lang="en-US"/>
        </a:p>
      </dgm:t>
    </dgm:pt>
    <dgm:pt modelId="{F63EC9A7-183A-4631-9BF5-DA1EBEEF1DA3}" type="pres">
      <dgm:prSet presAssocID="{C6D6A477-B7AC-4A30-89EA-0D43DB396F29}" presName="Accent2" presStyleCnt="0"/>
      <dgm:spPr/>
    </dgm:pt>
    <dgm:pt modelId="{59801490-D827-4F1A-A7FF-40F74C6D97EB}" type="pres">
      <dgm:prSet presAssocID="{C6D6A477-B7AC-4A30-89EA-0D43DB396F29}" presName="Accent" presStyleLbl="node1" presStyleIdx="1" presStyleCnt="3"/>
      <dgm:spPr/>
    </dgm:pt>
    <dgm:pt modelId="{139EFF0C-594A-4CBD-AC60-727281839342}" type="pres">
      <dgm:prSet presAssocID="{C6D6A477-B7AC-4A30-89EA-0D43DB396F29}" presName="ParentBackground2" presStyleCnt="0"/>
      <dgm:spPr/>
    </dgm:pt>
    <dgm:pt modelId="{4F7E85E9-D7F3-4B45-A8DE-38832027CC74}" type="pres">
      <dgm:prSet presAssocID="{C6D6A477-B7AC-4A30-89EA-0D43DB396F29}" presName="ParentBackground" presStyleLbl="fgAcc1" presStyleIdx="1" presStyleCnt="3"/>
      <dgm:spPr/>
      <dgm:t>
        <a:bodyPr/>
        <a:lstStyle/>
        <a:p>
          <a:endParaRPr lang="en-US"/>
        </a:p>
      </dgm:t>
    </dgm:pt>
    <dgm:pt modelId="{9B88BFBF-68E1-407F-B071-B77544E85690}" type="pres">
      <dgm:prSet presAssocID="{C6D6A477-B7AC-4A30-89EA-0D43DB396F29}" presName="Parent2" presStyleLbl="revTx" presStyleIdx="0" presStyleCnt="0">
        <dgm:presLayoutVars>
          <dgm:chMax val="1"/>
          <dgm:chPref val="1"/>
          <dgm:bulletEnabled val="1"/>
        </dgm:presLayoutVars>
      </dgm:prSet>
      <dgm:spPr/>
      <dgm:t>
        <a:bodyPr/>
        <a:lstStyle/>
        <a:p>
          <a:endParaRPr lang="en-US"/>
        </a:p>
      </dgm:t>
    </dgm:pt>
    <dgm:pt modelId="{BE20AF33-0947-40E7-AD43-F13DD57E3359}" type="pres">
      <dgm:prSet presAssocID="{566140CB-3DCF-4E58-BBA9-BCEDCAB0F91E}" presName="Accent1" presStyleCnt="0"/>
      <dgm:spPr/>
    </dgm:pt>
    <dgm:pt modelId="{414C367D-3C33-446D-9B0D-94D13912C474}" type="pres">
      <dgm:prSet presAssocID="{566140CB-3DCF-4E58-BBA9-BCEDCAB0F91E}" presName="Accent" presStyleLbl="node1" presStyleIdx="2" presStyleCnt="3"/>
      <dgm:spPr/>
    </dgm:pt>
    <dgm:pt modelId="{828E8063-FEEB-4BAF-A9D8-7C468776CE8F}" type="pres">
      <dgm:prSet presAssocID="{566140CB-3DCF-4E58-BBA9-BCEDCAB0F91E}" presName="ParentBackground1" presStyleCnt="0"/>
      <dgm:spPr/>
    </dgm:pt>
    <dgm:pt modelId="{87DAD0E5-B43D-4AFC-AAA8-0B5B48B85ABC}" type="pres">
      <dgm:prSet presAssocID="{566140CB-3DCF-4E58-BBA9-BCEDCAB0F91E}" presName="ParentBackground" presStyleLbl="fgAcc1" presStyleIdx="2" presStyleCnt="3"/>
      <dgm:spPr/>
      <dgm:t>
        <a:bodyPr/>
        <a:lstStyle/>
        <a:p>
          <a:endParaRPr lang="en-US"/>
        </a:p>
      </dgm:t>
    </dgm:pt>
    <dgm:pt modelId="{7424E570-9121-441E-A32A-C261472B0686}" type="pres">
      <dgm:prSet presAssocID="{566140CB-3DCF-4E58-BBA9-BCEDCAB0F91E}" presName="Parent1" presStyleLbl="revTx" presStyleIdx="0" presStyleCnt="0">
        <dgm:presLayoutVars>
          <dgm:chMax val="1"/>
          <dgm:chPref val="1"/>
          <dgm:bulletEnabled val="1"/>
        </dgm:presLayoutVars>
      </dgm:prSet>
      <dgm:spPr/>
      <dgm:t>
        <a:bodyPr/>
        <a:lstStyle/>
        <a:p>
          <a:endParaRPr lang="en-US"/>
        </a:p>
      </dgm:t>
    </dgm:pt>
  </dgm:ptLst>
  <dgm:cxnLst>
    <dgm:cxn modelId="{F7183495-11FB-49B9-802E-7D12760B4718}" type="presOf" srcId="{8150631A-FD80-4E36-8C4D-B32EAA393F16}" destId="{CD4190AF-A989-4DFF-A76E-735EF76C0D9C}" srcOrd="1" destOrd="0" presId="urn:microsoft.com/office/officeart/2011/layout/CircleProcess"/>
    <dgm:cxn modelId="{4F156B93-B8D5-4373-9572-9A6844075F2A}" srcId="{32879702-4654-4EE7-B830-050D935E4A4C}" destId="{566140CB-3DCF-4E58-BBA9-BCEDCAB0F91E}" srcOrd="0" destOrd="0" parTransId="{25776046-8AF4-41B7-9921-D0F718CD7F50}" sibTransId="{76C77487-294B-4D32-8C99-16A945B5E39C}"/>
    <dgm:cxn modelId="{97DF7915-8126-470D-8A3C-C03A0CEB3E27}" srcId="{32879702-4654-4EE7-B830-050D935E4A4C}" destId="{C6D6A477-B7AC-4A30-89EA-0D43DB396F29}" srcOrd="1" destOrd="0" parTransId="{D6606341-1A48-4E16-968B-240CE5DE6508}" sibTransId="{080DBB6E-5390-4E26-B359-5C227CAF487B}"/>
    <dgm:cxn modelId="{B0628085-A42C-4063-B540-E6704B1BA74A}" type="presOf" srcId="{C6D6A477-B7AC-4A30-89EA-0D43DB396F29}" destId="{9B88BFBF-68E1-407F-B071-B77544E85690}" srcOrd="1" destOrd="0" presId="urn:microsoft.com/office/officeart/2011/layout/CircleProcess"/>
    <dgm:cxn modelId="{48AB9EDE-CC00-4F5C-9302-E23CBA0E85E2}" srcId="{32879702-4654-4EE7-B830-050D935E4A4C}" destId="{8150631A-FD80-4E36-8C4D-B32EAA393F16}" srcOrd="2" destOrd="0" parTransId="{B2DEE041-6958-4948-A6CB-21F64B596AB8}" sibTransId="{80479EFA-FAB1-413B-B03E-51F14D45023B}"/>
    <dgm:cxn modelId="{AEF01FCA-B1CC-4C6B-A68D-DD148CCE8C5E}" type="presOf" srcId="{566140CB-3DCF-4E58-BBA9-BCEDCAB0F91E}" destId="{87DAD0E5-B43D-4AFC-AAA8-0B5B48B85ABC}" srcOrd="0" destOrd="0" presId="urn:microsoft.com/office/officeart/2011/layout/CircleProcess"/>
    <dgm:cxn modelId="{879A5A41-B50D-4A1F-AD23-908EE9BD22FF}" type="presOf" srcId="{566140CB-3DCF-4E58-BBA9-BCEDCAB0F91E}" destId="{7424E570-9121-441E-A32A-C261472B0686}" srcOrd="1" destOrd="0" presId="urn:microsoft.com/office/officeart/2011/layout/CircleProcess"/>
    <dgm:cxn modelId="{C5A1697D-5CD2-45E6-9CE3-44E317EA49A8}" type="presOf" srcId="{8150631A-FD80-4E36-8C4D-B32EAA393F16}" destId="{D4C0BA5F-4741-464E-94C0-718AC1A64D6E}" srcOrd="0" destOrd="0" presId="urn:microsoft.com/office/officeart/2011/layout/CircleProcess"/>
    <dgm:cxn modelId="{1E8E27BC-51D7-4FAA-BE37-13A7B9A81B59}" type="presOf" srcId="{C6D6A477-B7AC-4A30-89EA-0D43DB396F29}" destId="{4F7E85E9-D7F3-4B45-A8DE-38832027CC74}" srcOrd="0" destOrd="0" presId="urn:microsoft.com/office/officeart/2011/layout/CircleProcess"/>
    <dgm:cxn modelId="{22ACFF5B-3C76-46BF-92C4-A38121357A41}" type="presOf" srcId="{32879702-4654-4EE7-B830-050D935E4A4C}" destId="{F009697F-A061-44AB-8AF4-CF9BE652764E}" srcOrd="0" destOrd="0" presId="urn:microsoft.com/office/officeart/2011/layout/CircleProcess"/>
    <dgm:cxn modelId="{69A7E8B1-6CF3-41B2-9677-A80D6554CBFB}" type="presParOf" srcId="{F009697F-A061-44AB-8AF4-CF9BE652764E}" destId="{A71ED179-7DC7-4502-98E5-04BB2D92CF91}" srcOrd="0" destOrd="0" presId="urn:microsoft.com/office/officeart/2011/layout/CircleProcess"/>
    <dgm:cxn modelId="{9C439B2C-EEFF-4425-ACCD-5101F93C3FF3}" type="presParOf" srcId="{A71ED179-7DC7-4502-98E5-04BB2D92CF91}" destId="{E2413FB6-4E33-4DF5-AC48-320B56D22089}" srcOrd="0" destOrd="0" presId="urn:microsoft.com/office/officeart/2011/layout/CircleProcess"/>
    <dgm:cxn modelId="{A37659D3-0815-4363-B21A-74576D41F0E8}" type="presParOf" srcId="{F009697F-A061-44AB-8AF4-CF9BE652764E}" destId="{4C85722C-79DC-4938-93BF-14F21B5340B7}" srcOrd="1" destOrd="0" presId="urn:microsoft.com/office/officeart/2011/layout/CircleProcess"/>
    <dgm:cxn modelId="{A5C42E6F-B9B6-4E60-A1A5-2BB45FB06F7C}" type="presParOf" srcId="{4C85722C-79DC-4938-93BF-14F21B5340B7}" destId="{D4C0BA5F-4741-464E-94C0-718AC1A64D6E}" srcOrd="0" destOrd="0" presId="urn:microsoft.com/office/officeart/2011/layout/CircleProcess"/>
    <dgm:cxn modelId="{CAFFBB90-943B-4C5A-8A52-04F34C9D968F}" type="presParOf" srcId="{F009697F-A061-44AB-8AF4-CF9BE652764E}" destId="{CD4190AF-A989-4DFF-A76E-735EF76C0D9C}" srcOrd="2" destOrd="0" presId="urn:microsoft.com/office/officeart/2011/layout/CircleProcess"/>
    <dgm:cxn modelId="{0E2D8541-AD71-4601-B034-0CF9A824E6CF}" type="presParOf" srcId="{F009697F-A061-44AB-8AF4-CF9BE652764E}" destId="{F63EC9A7-183A-4631-9BF5-DA1EBEEF1DA3}" srcOrd="3" destOrd="0" presId="urn:microsoft.com/office/officeart/2011/layout/CircleProcess"/>
    <dgm:cxn modelId="{08EF1237-3EFF-4FB7-A9CB-016A23AC2C8E}" type="presParOf" srcId="{F63EC9A7-183A-4631-9BF5-DA1EBEEF1DA3}" destId="{59801490-D827-4F1A-A7FF-40F74C6D97EB}" srcOrd="0" destOrd="0" presId="urn:microsoft.com/office/officeart/2011/layout/CircleProcess"/>
    <dgm:cxn modelId="{9E40F175-8A42-4CD9-A7AF-CDCC4C351056}" type="presParOf" srcId="{F009697F-A061-44AB-8AF4-CF9BE652764E}" destId="{139EFF0C-594A-4CBD-AC60-727281839342}" srcOrd="4" destOrd="0" presId="urn:microsoft.com/office/officeart/2011/layout/CircleProcess"/>
    <dgm:cxn modelId="{80D3F44B-2ADC-4276-8402-0D7923151E25}" type="presParOf" srcId="{139EFF0C-594A-4CBD-AC60-727281839342}" destId="{4F7E85E9-D7F3-4B45-A8DE-38832027CC74}" srcOrd="0" destOrd="0" presId="urn:microsoft.com/office/officeart/2011/layout/CircleProcess"/>
    <dgm:cxn modelId="{57DCB26E-B3E2-4484-A76A-8D8B70675731}" type="presParOf" srcId="{F009697F-A061-44AB-8AF4-CF9BE652764E}" destId="{9B88BFBF-68E1-407F-B071-B77544E85690}" srcOrd="5" destOrd="0" presId="urn:microsoft.com/office/officeart/2011/layout/CircleProcess"/>
    <dgm:cxn modelId="{4F627183-5251-4B3B-A9F6-C511B752B61F}" type="presParOf" srcId="{F009697F-A061-44AB-8AF4-CF9BE652764E}" destId="{BE20AF33-0947-40E7-AD43-F13DD57E3359}" srcOrd="6" destOrd="0" presId="urn:microsoft.com/office/officeart/2011/layout/CircleProcess"/>
    <dgm:cxn modelId="{D73203D3-C156-46F2-B558-E956AE59043B}" type="presParOf" srcId="{BE20AF33-0947-40E7-AD43-F13DD57E3359}" destId="{414C367D-3C33-446D-9B0D-94D13912C474}" srcOrd="0" destOrd="0" presId="urn:microsoft.com/office/officeart/2011/layout/CircleProcess"/>
    <dgm:cxn modelId="{2B1F4D91-546F-43B1-99A0-4011D51ED8B9}" type="presParOf" srcId="{F009697F-A061-44AB-8AF4-CF9BE652764E}" destId="{828E8063-FEEB-4BAF-A9D8-7C468776CE8F}" srcOrd="7" destOrd="0" presId="urn:microsoft.com/office/officeart/2011/layout/CircleProcess"/>
    <dgm:cxn modelId="{FD525933-3666-47AD-A1A6-423F146E22F0}" type="presParOf" srcId="{828E8063-FEEB-4BAF-A9D8-7C468776CE8F}" destId="{87DAD0E5-B43D-4AFC-AAA8-0B5B48B85ABC}" srcOrd="0" destOrd="0" presId="urn:microsoft.com/office/officeart/2011/layout/CircleProcess"/>
    <dgm:cxn modelId="{D3A0D408-4B16-469E-8EBA-B5D6500BD8BB}" type="presParOf" srcId="{F009697F-A061-44AB-8AF4-CF9BE652764E}" destId="{7424E570-9121-441E-A32A-C261472B0686}" srcOrd="8"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879702-4654-4EE7-B830-050D935E4A4C}"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566140CB-3DCF-4E58-BBA9-BCEDCAB0F91E}">
      <dgm:prSet phldrT="[Text]"/>
      <dgm:spPr/>
      <dgm:t>
        <a:bodyPr/>
        <a:lstStyle/>
        <a:p>
          <a:r>
            <a:rPr lang="en-US" dirty="0" smtClean="0"/>
            <a:t>SELECT</a:t>
          </a:r>
          <a:endParaRPr lang="en-US" dirty="0"/>
        </a:p>
      </dgm:t>
    </dgm:pt>
    <dgm:pt modelId="{25776046-8AF4-41B7-9921-D0F718CD7F50}" type="parTrans" cxnId="{4F156B93-B8D5-4373-9572-9A6844075F2A}">
      <dgm:prSet/>
      <dgm:spPr/>
      <dgm:t>
        <a:bodyPr/>
        <a:lstStyle/>
        <a:p>
          <a:endParaRPr lang="en-US"/>
        </a:p>
      </dgm:t>
    </dgm:pt>
    <dgm:pt modelId="{76C77487-294B-4D32-8C99-16A945B5E39C}" type="sibTrans" cxnId="{4F156B93-B8D5-4373-9572-9A6844075F2A}">
      <dgm:prSet/>
      <dgm:spPr/>
      <dgm:t>
        <a:bodyPr/>
        <a:lstStyle/>
        <a:p>
          <a:endParaRPr lang="en-US"/>
        </a:p>
      </dgm:t>
    </dgm:pt>
    <dgm:pt modelId="{F009697F-A061-44AB-8AF4-CF9BE652764E}" type="pres">
      <dgm:prSet presAssocID="{32879702-4654-4EE7-B830-050D935E4A4C}" presName="Name0" presStyleCnt="0">
        <dgm:presLayoutVars>
          <dgm:chMax val="11"/>
          <dgm:chPref val="11"/>
          <dgm:dir/>
          <dgm:resizeHandles/>
        </dgm:presLayoutVars>
      </dgm:prSet>
      <dgm:spPr/>
      <dgm:t>
        <a:bodyPr/>
        <a:lstStyle/>
        <a:p>
          <a:endParaRPr lang="en-US"/>
        </a:p>
      </dgm:t>
    </dgm:pt>
    <dgm:pt modelId="{BE20AF33-0947-40E7-AD43-F13DD57E3359}" type="pres">
      <dgm:prSet presAssocID="{566140CB-3DCF-4E58-BBA9-BCEDCAB0F91E}" presName="Accent1" presStyleCnt="0"/>
      <dgm:spPr/>
    </dgm:pt>
    <dgm:pt modelId="{414C367D-3C33-446D-9B0D-94D13912C474}" type="pres">
      <dgm:prSet presAssocID="{566140CB-3DCF-4E58-BBA9-BCEDCAB0F91E}" presName="Accent" presStyleLbl="node1" presStyleIdx="0" presStyleCnt="1"/>
      <dgm:spPr/>
    </dgm:pt>
    <dgm:pt modelId="{828E8063-FEEB-4BAF-A9D8-7C468776CE8F}" type="pres">
      <dgm:prSet presAssocID="{566140CB-3DCF-4E58-BBA9-BCEDCAB0F91E}" presName="ParentBackground1" presStyleCnt="0"/>
      <dgm:spPr/>
    </dgm:pt>
    <dgm:pt modelId="{87DAD0E5-B43D-4AFC-AAA8-0B5B48B85ABC}" type="pres">
      <dgm:prSet presAssocID="{566140CB-3DCF-4E58-BBA9-BCEDCAB0F91E}" presName="ParentBackground" presStyleLbl="fgAcc1" presStyleIdx="0" presStyleCnt="1"/>
      <dgm:spPr/>
      <dgm:t>
        <a:bodyPr/>
        <a:lstStyle/>
        <a:p>
          <a:endParaRPr lang="en-US"/>
        </a:p>
      </dgm:t>
    </dgm:pt>
    <dgm:pt modelId="{7424E570-9121-441E-A32A-C261472B0686}" type="pres">
      <dgm:prSet presAssocID="{566140CB-3DCF-4E58-BBA9-BCEDCAB0F91E}" presName="Parent1" presStyleLbl="revTx" presStyleIdx="0" presStyleCnt="0">
        <dgm:presLayoutVars>
          <dgm:chMax val="1"/>
          <dgm:chPref val="1"/>
          <dgm:bulletEnabled val="1"/>
        </dgm:presLayoutVars>
      </dgm:prSet>
      <dgm:spPr/>
      <dgm:t>
        <a:bodyPr/>
        <a:lstStyle/>
        <a:p>
          <a:endParaRPr lang="en-US"/>
        </a:p>
      </dgm:t>
    </dgm:pt>
  </dgm:ptLst>
  <dgm:cxnLst>
    <dgm:cxn modelId="{4F156B93-B8D5-4373-9572-9A6844075F2A}" srcId="{32879702-4654-4EE7-B830-050D935E4A4C}" destId="{566140CB-3DCF-4E58-BBA9-BCEDCAB0F91E}" srcOrd="0" destOrd="0" parTransId="{25776046-8AF4-41B7-9921-D0F718CD7F50}" sibTransId="{76C77487-294B-4D32-8C99-16A945B5E39C}"/>
    <dgm:cxn modelId="{C2FE29FA-7095-47C0-9A5C-677E7D49EC0A}" type="presOf" srcId="{566140CB-3DCF-4E58-BBA9-BCEDCAB0F91E}" destId="{7424E570-9121-441E-A32A-C261472B0686}" srcOrd="1" destOrd="0" presId="urn:microsoft.com/office/officeart/2011/layout/CircleProcess"/>
    <dgm:cxn modelId="{D8B2C3F8-5CBD-40F0-A21C-7941ACE733B7}" type="presOf" srcId="{566140CB-3DCF-4E58-BBA9-BCEDCAB0F91E}" destId="{87DAD0E5-B43D-4AFC-AAA8-0B5B48B85ABC}" srcOrd="0" destOrd="0" presId="urn:microsoft.com/office/officeart/2011/layout/CircleProcess"/>
    <dgm:cxn modelId="{07861B4D-4500-4D28-82EF-465D1FDEBFC8}" type="presOf" srcId="{32879702-4654-4EE7-B830-050D935E4A4C}" destId="{F009697F-A061-44AB-8AF4-CF9BE652764E}" srcOrd="0" destOrd="0" presId="urn:microsoft.com/office/officeart/2011/layout/CircleProcess"/>
    <dgm:cxn modelId="{A062DC49-55C6-4A47-B333-964979350A2B}" type="presParOf" srcId="{F009697F-A061-44AB-8AF4-CF9BE652764E}" destId="{BE20AF33-0947-40E7-AD43-F13DD57E3359}" srcOrd="0" destOrd="0" presId="urn:microsoft.com/office/officeart/2011/layout/CircleProcess"/>
    <dgm:cxn modelId="{19A681BE-DDC6-445B-A4B6-7199C769F539}" type="presParOf" srcId="{BE20AF33-0947-40E7-AD43-F13DD57E3359}" destId="{414C367D-3C33-446D-9B0D-94D13912C474}" srcOrd="0" destOrd="0" presId="urn:microsoft.com/office/officeart/2011/layout/CircleProcess"/>
    <dgm:cxn modelId="{1DE85FFC-EEF3-4471-BD50-30F2B8BBFE57}" type="presParOf" srcId="{F009697F-A061-44AB-8AF4-CF9BE652764E}" destId="{828E8063-FEEB-4BAF-A9D8-7C468776CE8F}" srcOrd="1" destOrd="0" presId="urn:microsoft.com/office/officeart/2011/layout/CircleProcess"/>
    <dgm:cxn modelId="{A88B3003-5C96-4142-8261-34F8CCFCAEC5}" type="presParOf" srcId="{828E8063-FEEB-4BAF-A9D8-7C468776CE8F}" destId="{87DAD0E5-B43D-4AFC-AAA8-0B5B48B85ABC}" srcOrd="0" destOrd="0" presId="urn:microsoft.com/office/officeart/2011/layout/CircleProcess"/>
    <dgm:cxn modelId="{C635AECF-DAB5-4AEC-92FF-43EF2EAE4C35}" type="presParOf" srcId="{F009697F-A061-44AB-8AF4-CF9BE652764E}" destId="{7424E570-9121-441E-A32A-C261472B0686}" srcOrd="2"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879702-4654-4EE7-B830-050D935E4A4C}"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566140CB-3DCF-4E58-BBA9-BCEDCAB0F91E}">
      <dgm:prSet phldrT="[Text]"/>
      <dgm:spPr/>
      <dgm:t>
        <a:bodyPr/>
        <a:lstStyle/>
        <a:p>
          <a:r>
            <a:rPr lang="en-US" dirty="0" smtClean="0"/>
            <a:t>GRANT</a:t>
          </a:r>
          <a:endParaRPr lang="en-US" dirty="0"/>
        </a:p>
      </dgm:t>
    </dgm:pt>
    <dgm:pt modelId="{25776046-8AF4-41B7-9921-D0F718CD7F50}" type="parTrans" cxnId="{4F156B93-B8D5-4373-9572-9A6844075F2A}">
      <dgm:prSet/>
      <dgm:spPr/>
      <dgm:t>
        <a:bodyPr/>
        <a:lstStyle/>
        <a:p>
          <a:endParaRPr lang="en-US"/>
        </a:p>
      </dgm:t>
    </dgm:pt>
    <dgm:pt modelId="{76C77487-294B-4D32-8C99-16A945B5E39C}" type="sibTrans" cxnId="{4F156B93-B8D5-4373-9572-9A6844075F2A}">
      <dgm:prSet/>
      <dgm:spPr/>
      <dgm:t>
        <a:bodyPr/>
        <a:lstStyle/>
        <a:p>
          <a:endParaRPr lang="en-US"/>
        </a:p>
      </dgm:t>
    </dgm:pt>
    <dgm:pt modelId="{C6D6A477-B7AC-4A30-89EA-0D43DB396F29}">
      <dgm:prSet phldrT="[Text]"/>
      <dgm:spPr/>
      <dgm:t>
        <a:bodyPr/>
        <a:lstStyle/>
        <a:p>
          <a:r>
            <a:rPr lang="en-US" dirty="0" smtClean="0"/>
            <a:t>REVOKE</a:t>
          </a:r>
          <a:endParaRPr lang="en-US" dirty="0"/>
        </a:p>
      </dgm:t>
    </dgm:pt>
    <dgm:pt modelId="{D6606341-1A48-4E16-968B-240CE5DE6508}" type="parTrans" cxnId="{97DF7915-8126-470D-8A3C-C03A0CEB3E27}">
      <dgm:prSet/>
      <dgm:spPr/>
      <dgm:t>
        <a:bodyPr/>
        <a:lstStyle/>
        <a:p>
          <a:endParaRPr lang="en-US"/>
        </a:p>
      </dgm:t>
    </dgm:pt>
    <dgm:pt modelId="{080DBB6E-5390-4E26-B359-5C227CAF487B}" type="sibTrans" cxnId="{97DF7915-8126-470D-8A3C-C03A0CEB3E27}">
      <dgm:prSet/>
      <dgm:spPr/>
      <dgm:t>
        <a:bodyPr/>
        <a:lstStyle/>
        <a:p>
          <a:endParaRPr lang="en-US"/>
        </a:p>
      </dgm:t>
    </dgm:pt>
    <dgm:pt modelId="{F009697F-A061-44AB-8AF4-CF9BE652764E}" type="pres">
      <dgm:prSet presAssocID="{32879702-4654-4EE7-B830-050D935E4A4C}" presName="Name0" presStyleCnt="0">
        <dgm:presLayoutVars>
          <dgm:chMax val="11"/>
          <dgm:chPref val="11"/>
          <dgm:dir/>
          <dgm:resizeHandles/>
        </dgm:presLayoutVars>
      </dgm:prSet>
      <dgm:spPr/>
      <dgm:t>
        <a:bodyPr/>
        <a:lstStyle/>
        <a:p>
          <a:endParaRPr lang="en-US"/>
        </a:p>
      </dgm:t>
    </dgm:pt>
    <dgm:pt modelId="{F63EC9A7-183A-4631-9BF5-DA1EBEEF1DA3}" type="pres">
      <dgm:prSet presAssocID="{C6D6A477-B7AC-4A30-89EA-0D43DB396F29}" presName="Accent2" presStyleCnt="0"/>
      <dgm:spPr/>
    </dgm:pt>
    <dgm:pt modelId="{59801490-D827-4F1A-A7FF-40F74C6D97EB}" type="pres">
      <dgm:prSet presAssocID="{C6D6A477-B7AC-4A30-89EA-0D43DB396F29}" presName="Accent" presStyleLbl="node1" presStyleIdx="0" presStyleCnt="2"/>
      <dgm:spPr/>
    </dgm:pt>
    <dgm:pt modelId="{139EFF0C-594A-4CBD-AC60-727281839342}" type="pres">
      <dgm:prSet presAssocID="{C6D6A477-B7AC-4A30-89EA-0D43DB396F29}" presName="ParentBackground2" presStyleCnt="0"/>
      <dgm:spPr/>
    </dgm:pt>
    <dgm:pt modelId="{4F7E85E9-D7F3-4B45-A8DE-38832027CC74}" type="pres">
      <dgm:prSet presAssocID="{C6D6A477-B7AC-4A30-89EA-0D43DB396F29}" presName="ParentBackground" presStyleLbl="fgAcc1" presStyleIdx="0" presStyleCnt="2"/>
      <dgm:spPr/>
      <dgm:t>
        <a:bodyPr/>
        <a:lstStyle/>
        <a:p>
          <a:endParaRPr lang="en-US"/>
        </a:p>
      </dgm:t>
    </dgm:pt>
    <dgm:pt modelId="{9B88BFBF-68E1-407F-B071-B77544E85690}" type="pres">
      <dgm:prSet presAssocID="{C6D6A477-B7AC-4A30-89EA-0D43DB396F29}" presName="Parent2" presStyleLbl="revTx" presStyleIdx="0" presStyleCnt="0">
        <dgm:presLayoutVars>
          <dgm:chMax val="1"/>
          <dgm:chPref val="1"/>
          <dgm:bulletEnabled val="1"/>
        </dgm:presLayoutVars>
      </dgm:prSet>
      <dgm:spPr/>
      <dgm:t>
        <a:bodyPr/>
        <a:lstStyle/>
        <a:p>
          <a:endParaRPr lang="en-US"/>
        </a:p>
      </dgm:t>
    </dgm:pt>
    <dgm:pt modelId="{BE20AF33-0947-40E7-AD43-F13DD57E3359}" type="pres">
      <dgm:prSet presAssocID="{566140CB-3DCF-4E58-BBA9-BCEDCAB0F91E}" presName="Accent1" presStyleCnt="0"/>
      <dgm:spPr/>
    </dgm:pt>
    <dgm:pt modelId="{414C367D-3C33-446D-9B0D-94D13912C474}" type="pres">
      <dgm:prSet presAssocID="{566140CB-3DCF-4E58-BBA9-BCEDCAB0F91E}" presName="Accent" presStyleLbl="node1" presStyleIdx="1" presStyleCnt="2"/>
      <dgm:spPr/>
    </dgm:pt>
    <dgm:pt modelId="{828E8063-FEEB-4BAF-A9D8-7C468776CE8F}" type="pres">
      <dgm:prSet presAssocID="{566140CB-3DCF-4E58-BBA9-BCEDCAB0F91E}" presName="ParentBackground1" presStyleCnt="0"/>
      <dgm:spPr/>
    </dgm:pt>
    <dgm:pt modelId="{87DAD0E5-B43D-4AFC-AAA8-0B5B48B85ABC}" type="pres">
      <dgm:prSet presAssocID="{566140CB-3DCF-4E58-BBA9-BCEDCAB0F91E}" presName="ParentBackground" presStyleLbl="fgAcc1" presStyleIdx="1" presStyleCnt="2"/>
      <dgm:spPr/>
      <dgm:t>
        <a:bodyPr/>
        <a:lstStyle/>
        <a:p>
          <a:endParaRPr lang="en-US"/>
        </a:p>
      </dgm:t>
    </dgm:pt>
    <dgm:pt modelId="{7424E570-9121-441E-A32A-C261472B0686}" type="pres">
      <dgm:prSet presAssocID="{566140CB-3DCF-4E58-BBA9-BCEDCAB0F91E}" presName="Parent1" presStyleLbl="revTx" presStyleIdx="0" presStyleCnt="0">
        <dgm:presLayoutVars>
          <dgm:chMax val="1"/>
          <dgm:chPref val="1"/>
          <dgm:bulletEnabled val="1"/>
        </dgm:presLayoutVars>
      </dgm:prSet>
      <dgm:spPr/>
      <dgm:t>
        <a:bodyPr/>
        <a:lstStyle/>
        <a:p>
          <a:endParaRPr lang="en-US"/>
        </a:p>
      </dgm:t>
    </dgm:pt>
  </dgm:ptLst>
  <dgm:cxnLst>
    <dgm:cxn modelId="{A1647AE7-FEA8-4972-9112-A7EB60A5C847}" type="presOf" srcId="{566140CB-3DCF-4E58-BBA9-BCEDCAB0F91E}" destId="{87DAD0E5-B43D-4AFC-AAA8-0B5B48B85ABC}" srcOrd="0" destOrd="0" presId="urn:microsoft.com/office/officeart/2011/layout/CircleProcess"/>
    <dgm:cxn modelId="{4F156B93-B8D5-4373-9572-9A6844075F2A}" srcId="{32879702-4654-4EE7-B830-050D935E4A4C}" destId="{566140CB-3DCF-4E58-BBA9-BCEDCAB0F91E}" srcOrd="0" destOrd="0" parTransId="{25776046-8AF4-41B7-9921-D0F718CD7F50}" sibTransId="{76C77487-294B-4D32-8C99-16A945B5E39C}"/>
    <dgm:cxn modelId="{97DF7915-8126-470D-8A3C-C03A0CEB3E27}" srcId="{32879702-4654-4EE7-B830-050D935E4A4C}" destId="{C6D6A477-B7AC-4A30-89EA-0D43DB396F29}" srcOrd="1" destOrd="0" parTransId="{D6606341-1A48-4E16-968B-240CE5DE6508}" sibTransId="{080DBB6E-5390-4E26-B359-5C227CAF487B}"/>
    <dgm:cxn modelId="{989830FB-9F56-4D00-B7EC-777676160310}" type="presOf" srcId="{C6D6A477-B7AC-4A30-89EA-0D43DB396F29}" destId="{9B88BFBF-68E1-407F-B071-B77544E85690}" srcOrd="1" destOrd="0" presId="urn:microsoft.com/office/officeart/2011/layout/CircleProcess"/>
    <dgm:cxn modelId="{3F644D54-64CB-43D7-9713-03E69DB33060}" type="presOf" srcId="{566140CB-3DCF-4E58-BBA9-BCEDCAB0F91E}" destId="{7424E570-9121-441E-A32A-C261472B0686}" srcOrd="1" destOrd="0" presId="urn:microsoft.com/office/officeart/2011/layout/CircleProcess"/>
    <dgm:cxn modelId="{0B194B82-7CCC-4F3F-A2EE-98B822E8C45E}" type="presOf" srcId="{C6D6A477-B7AC-4A30-89EA-0D43DB396F29}" destId="{4F7E85E9-D7F3-4B45-A8DE-38832027CC74}" srcOrd="0" destOrd="0" presId="urn:microsoft.com/office/officeart/2011/layout/CircleProcess"/>
    <dgm:cxn modelId="{5EAD4C55-B694-4F08-AE2F-29CF1F6C84ED}" type="presOf" srcId="{32879702-4654-4EE7-B830-050D935E4A4C}" destId="{F009697F-A061-44AB-8AF4-CF9BE652764E}" srcOrd="0" destOrd="0" presId="urn:microsoft.com/office/officeart/2011/layout/CircleProcess"/>
    <dgm:cxn modelId="{037D2F62-E9DE-4344-B953-654DC265B218}" type="presParOf" srcId="{F009697F-A061-44AB-8AF4-CF9BE652764E}" destId="{F63EC9A7-183A-4631-9BF5-DA1EBEEF1DA3}" srcOrd="0" destOrd="0" presId="urn:microsoft.com/office/officeart/2011/layout/CircleProcess"/>
    <dgm:cxn modelId="{6A331422-10CE-483E-86C0-5AC0252E8EC7}" type="presParOf" srcId="{F63EC9A7-183A-4631-9BF5-DA1EBEEF1DA3}" destId="{59801490-D827-4F1A-A7FF-40F74C6D97EB}" srcOrd="0" destOrd="0" presId="urn:microsoft.com/office/officeart/2011/layout/CircleProcess"/>
    <dgm:cxn modelId="{07B36651-54CC-4B3C-B73F-AE59D79F6265}" type="presParOf" srcId="{F009697F-A061-44AB-8AF4-CF9BE652764E}" destId="{139EFF0C-594A-4CBD-AC60-727281839342}" srcOrd="1" destOrd="0" presId="urn:microsoft.com/office/officeart/2011/layout/CircleProcess"/>
    <dgm:cxn modelId="{6607A761-1D4B-47CD-8170-AD3B45D0E525}" type="presParOf" srcId="{139EFF0C-594A-4CBD-AC60-727281839342}" destId="{4F7E85E9-D7F3-4B45-A8DE-38832027CC74}" srcOrd="0" destOrd="0" presId="urn:microsoft.com/office/officeart/2011/layout/CircleProcess"/>
    <dgm:cxn modelId="{399EE368-3602-4FDE-9237-D87F923B1C6C}" type="presParOf" srcId="{F009697F-A061-44AB-8AF4-CF9BE652764E}" destId="{9B88BFBF-68E1-407F-B071-B77544E85690}" srcOrd="2" destOrd="0" presId="urn:microsoft.com/office/officeart/2011/layout/CircleProcess"/>
    <dgm:cxn modelId="{15800670-92D1-4AB0-BA52-3C3EA5791749}" type="presParOf" srcId="{F009697F-A061-44AB-8AF4-CF9BE652764E}" destId="{BE20AF33-0947-40E7-AD43-F13DD57E3359}" srcOrd="3" destOrd="0" presId="urn:microsoft.com/office/officeart/2011/layout/CircleProcess"/>
    <dgm:cxn modelId="{E32FF877-95BA-4C3E-8EE7-34A436A6B0E7}" type="presParOf" srcId="{BE20AF33-0947-40E7-AD43-F13DD57E3359}" destId="{414C367D-3C33-446D-9B0D-94D13912C474}" srcOrd="0" destOrd="0" presId="urn:microsoft.com/office/officeart/2011/layout/CircleProcess"/>
    <dgm:cxn modelId="{5340FEBC-7637-44FD-8C87-2AC9D252AAE4}" type="presParOf" srcId="{F009697F-A061-44AB-8AF4-CF9BE652764E}" destId="{828E8063-FEEB-4BAF-A9D8-7C468776CE8F}" srcOrd="4" destOrd="0" presId="urn:microsoft.com/office/officeart/2011/layout/CircleProcess"/>
    <dgm:cxn modelId="{C4D990AB-153E-49AD-97E2-77786D6CFB3D}" type="presParOf" srcId="{828E8063-FEEB-4BAF-A9D8-7C468776CE8F}" destId="{87DAD0E5-B43D-4AFC-AAA8-0B5B48B85ABC}" srcOrd="0" destOrd="0" presId="urn:microsoft.com/office/officeart/2011/layout/CircleProcess"/>
    <dgm:cxn modelId="{813BAFCE-361B-46BF-B414-E2285190E9E6}" type="presParOf" srcId="{F009697F-A061-44AB-8AF4-CF9BE652764E}" destId="{7424E570-9121-441E-A32A-C261472B0686}" srcOrd="5"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2879702-4654-4EE7-B830-050D935E4A4C}"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566140CB-3DCF-4E58-BBA9-BCEDCAB0F91E}">
      <dgm:prSet phldrT="[Text]"/>
      <dgm:spPr/>
      <dgm:t>
        <a:bodyPr/>
        <a:lstStyle/>
        <a:p>
          <a:r>
            <a:rPr lang="en-US" dirty="0" smtClean="0"/>
            <a:t>COMMIT</a:t>
          </a:r>
          <a:endParaRPr lang="en-US" dirty="0"/>
        </a:p>
      </dgm:t>
    </dgm:pt>
    <dgm:pt modelId="{25776046-8AF4-41B7-9921-D0F718CD7F50}" type="parTrans" cxnId="{4F156B93-B8D5-4373-9572-9A6844075F2A}">
      <dgm:prSet/>
      <dgm:spPr/>
      <dgm:t>
        <a:bodyPr/>
        <a:lstStyle/>
        <a:p>
          <a:endParaRPr lang="en-US"/>
        </a:p>
      </dgm:t>
    </dgm:pt>
    <dgm:pt modelId="{76C77487-294B-4D32-8C99-16A945B5E39C}" type="sibTrans" cxnId="{4F156B93-B8D5-4373-9572-9A6844075F2A}">
      <dgm:prSet/>
      <dgm:spPr/>
      <dgm:t>
        <a:bodyPr/>
        <a:lstStyle/>
        <a:p>
          <a:endParaRPr lang="en-US"/>
        </a:p>
      </dgm:t>
    </dgm:pt>
    <dgm:pt modelId="{C6D6A477-B7AC-4A30-89EA-0D43DB396F29}">
      <dgm:prSet phldrT="[Text]"/>
      <dgm:spPr/>
      <dgm:t>
        <a:bodyPr/>
        <a:lstStyle/>
        <a:p>
          <a:r>
            <a:rPr lang="en-US" dirty="0" smtClean="0"/>
            <a:t>ROLLBACK</a:t>
          </a:r>
          <a:endParaRPr lang="en-US" dirty="0"/>
        </a:p>
      </dgm:t>
    </dgm:pt>
    <dgm:pt modelId="{D6606341-1A48-4E16-968B-240CE5DE6508}" type="parTrans" cxnId="{97DF7915-8126-470D-8A3C-C03A0CEB3E27}">
      <dgm:prSet/>
      <dgm:spPr/>
      <dgm:t>
        <a:bodyPr/>
        <a:lstStyle/>
        <a:p>
          <a:endParaRPr lang="en-US"/>
        </a:p>
      </dgm:t>
    </dgm:pt>
    <dgm:pt modelId="{080DBB6E-5390-4E26-B359-5C227CAF487B}" type="sibTrans" cxnId="{97DF7915-8126-470D-8A3C-C03A0CEB3E27}">
      <dgm:prSet/>
      <dgm:spPr/>
      <dgm:t>
        <a:bodyPr/>
        <a:lstStyle/>
        <a:p>
          <a:endParaRPr lang="en-US"/>
        </a:p>
      </dgm:t>
    </dgm:pt>
    <dgm:pt modelId="{8150631A-FD80-4E36-8C4D-B32EAA393F16}">
      <dgm:prSet phldrT="[Text]"/>
      <dgm:spPr/>
      <dgm:t>
        <a:bodyPr/>
        <a:lstStyle/>
        <a:p>
          <a:r>
            <a:rPr lang="en-US" dirty="0" smtClean="0"/>
            <a:t>SAVEPOINT</a:t>
          </a:r>
          <a:endParaRPr lang="en-US" dirty="0"/>
        </a:p>
      </dgm:t>
    </dgm:pt>
    <dgm:pt modelId="{B2DEE041-6958-4948-A6CB-21F64B596AB8}" type="parTrans" cxnId="{48AB9EDE-CC00-4F5C-9302-E23CBA0E85E2}">
      <dgm:prSet/>
      <dgm:spPr/>
      <dgm:t>
        <a:bodyPr/>
        <a:lstStyle/>
        <a:p>
          <a:endParaRPr lang="en-US"/>
        </a:p>
      </dgm:t>
    </dgm:pt>
    <dgm:pt modelId="{80479EFA-FAB1-413B-B03E-51F14D45023B}" type="sibTrans" cxnId="{48AB9EDE-CC00-4F5C-9302-E23CBA0E85E2}">
      <dgm:prSet/>
      <dgm:spPr/>
      <dgm:t>
        <a:bodyPr/>
        <a:lstStyle/>
        <a:p>
          <a:endParaRPr lang="en-US"/>
        </a:p>
      </dgm:t>
    </dgm:pt>
    <dgm:pt modelId="{F009697F-A061-44AB-8AF4-CF9BE652764E}" type="pres">
      <dgm:prSet presAssocID="{32879702-4654-4EE7-B830-050D935E4A4C}" presName="Name0" presStyleCnt="0">
        <dgm:presLayoutVars>
          <dgm:chMax val="11"/>
          <dgm:chPref val="11"/>
          <dgm:dir/>
          <dgm:resizeHandles/>
        </dgm:presLayoutVars>
      </dgm:prSet>
      <dgm:spPr/>
      <dgm:t>
        <a:bodyPr/>
        <a:lstStyle/>
        <a:p>
          <a:endParaRPr lang="en-US"/>
        </a:p>
      </dgm:t>
    </dgm:pt>
    <dgm:pt modelId="{A71ED179-7DC7-4502-98E5-04BB2D92CF91}" type="pres">
      <dgm:prSet presAssocID="{8150631A-FD80-4E36-8C4D-B32EAA393F16}" presName="Accent3" presStyleCnt="0"/>
      <dgm:spPr/>
    </dgm:pt>
    <dgm:pt modelId="{E2413FB6-4E33-4DF5-AC48-320B56D22089}" type="pres">
      <dgm:prSet presAssocID="{8150631A-FD80-4E36-8C4D-B32EAA393F16}" presName="Accent" presStyleLbl="node1" presStyleIdx="0" presStyleCnt="3"/>
      <dgm:spPr/>
    </dgm:pt>
    <dgm:pt modelId="{4C85722C-79DC-4938-93BF-14F21B5340B7}" type="pres">
      <dgm:prSet presAssocID="{8150631A-FD80-4E36-8C4D-B32EAA393F16}" presName="ParentBackground3" presStyleCnt="0"/>
      <dgm:spPr/>
    </dgm:pt>
    <dgm:pt modelId="{D4C0BA5F-4741-464E-94C0-718AC1A64D6E}" type="pres">
      <dgm:prSet presAssocID="{8150631A-FD80-4E36-8C4D-B32EAA393F16}" presName="ParentBackground" presStyleLbl="fgAcc1" presStyleIdx="0" presStyleCnt="3"/>
      <dgm:spPr/>
      <dgm:t>
        <a:bodyPr/>
        <a:lstStyle/>
        <a:p>
          <a:endParaRPr lang="en-US"/>
        </a:p>
      </dgm:t>
    </dgm:pt>
    <dgm:pt modelId="{CD4190AF-A989-4DFF-A76E-735EF76C0D9C}" type="pres">
      <dgm:prSet presAssocID="{8150631A-FD80-4E36-8C4D-B32EAA393F16}" presName="Parent3" presStyleLbl="revTx" presStyleIdx="0" presStyleCnt="0">
        <dgm:presLayoutVars>
          <dgm:chMax val="1"/>
          <dgm:chPref val="1"/>
          <dgm:bulletEnabled val="1"/>
        </dgm:presLayoutVars>
      </dgm:prSet>
      <dgm:spPr/>
      <dgm:t>
        <a:bodyPr/>
        <a:lstStyle/>
        <a:p>
          <a:endParaRPr lang="en-US"/>
        </a:p>
      </dgm:t>
    </dgm:pt>
    <dgm:pt modelId="{F63EC9A7-183A-4631-9BF5-DA1EBEEF1DA3}" type="pres">
      <dgm:prSet presAssocID="{C6D6A477-B7AC-4A30-89EA-0D43DB396F29}" presName="Accent2" presStyleCnt="0"/>
      <dgm:spPr/>
    </dgm:pt>
    <dgm:pt modelId="{59801490-D827-4F1A-A7FF-40F74C6D97EB}" type="pres">
      <dgm:prSet presAssocID="{C6D6A477-B7AC-4A30-89EA-0D43DB396F29}" presName="Accent" presStyleLbl="node1" presStyleIdx="1" presStyleCnt="3"/>
      <dgm:spPr/>
    </dgm:pt>
    <dgm:pt modelId="{139EFF0C-594A-4CBD-AC60-727281839342}" type="pres">
      <dgm:prSet presAssocID="{C6D6A477-B7AC-4A30-89EA-0D43DB396F29}" presName="ParentBackground2" presStyleCnt="0"/>
      <dgm:spPr/>
    </dgm:pt>
    <dgm:pt modelId="{4F7E85E9-D7F3-4B45-A8DE-38832027CC74}" type="pres">
      <dgm:prSet presAssocID="{C6D6A477-B7AC-4A30-89EA-0D43DB396F29}" presName="ParentBackground" presStyleLbl="fgAcc1" presStyleIdx="1" presStyleCnt="3"/>
      <dgm:spPr/>
      <dgm:t>
        <a:bodyPr/>
        <a:lstStyle/>
        <a:p>
          <a:endParaRPr lang="en-US"/>
        </a:p>
      </dgm:t>
    </dgm:pt>
    <dgm:pt modelId="{9B88BFBF-68E1-407F-B071-B77544E85690}" type="pres">
      <dgm:prSet presAssocID="{C6D6A477-B7AC-4A30-89EA-0D43DB396F29}" presName="Parent2" presStyleLbl="revTx" presStyleIdx="0" presStyleCnt="0">
        <dgm:presLayoutVars>
          <dgm:chMax val="1"/>
          <dgm:chPref val="1"/>
          <dgm:bulletEnabled val="1"/>
        </dgm:presLayoutVars>
      </dgm:prSet>
      <dgm:spPr/>
      <dgm:t>
        <a:bodyPr/>
        <a:lstStyle/>
        <a:p>
          <a:endParaRPr lang="en-US"/>
        </a:p>
      </dgm:t>
    </dgm:pt>
    <dgm:pt modelId="{BE20AF33-0947-40E7-AD43-F13DD57E3359}" type="pres">
      <dgm:prSet presAssocID="{566140CB-3DCF-4E58-BBA9-BCEDCAB0F91E}" presName="Accent1" presStyleCnt="0"/>
      <dgm:spPr/>
    </dgm:pt>
    <dgm:pt modelId="{414C367D-3C33-446D-9B0D-94D13912C474}" type="pres">
      <dgm:prSet presAssocID="{566140CB-3DCF-4E58-BBA9-BCEDCAB0F91E}" presName="Accent" presStyleLbl="node1" presStyleIdx="2" presStyleCnt="3"/>
      <dgm:spPr/>
    </dgm:pt>
    <dgm:pt modelId="{828E8063-FEEB-4BAF-A9D8-7C468776CE8F}" type="pres">
      <dgm:prSet presAssocID="{566140CB-3DCF-4E58-BBA9-BCEDCAB0F91E}" presName="ParentBackground1" presStyleCnt="0"/>
      <dgm:spPr/>
    </dgm:pt>
    <dgm:pt modelId="{87DAD0E5-B43D-4AFC-AAA8-0B5B48B85ABC}" type="pres">
      <dgm:prSet presAssocID="{566140CB-3DCF-4E58-BBA9-BCEDCAB0F91E}" presName="ParentBackground" presStyleLbl="fgAcc1" presStyleIdx="2" presStyleCnt="3"/>
      <dgm:spPr/>
      <dgm:t>
        <a:bodyPr/>
        <a:lstStyle/>
        <a:p>
          <a:endParaRPr lang="en-US"/>
        </a:p>
      </dgm:t>
    </dgm:pt>
    <dgm:pt modelId="{7424E570-9121-441E-A32A-C261472B0686}" type="pres">
      <dgm:prSet presAssocID="{566140CB-3DCF-4E58-BBA9-BCEDCAB0F91E}" presName="Parent1" presStyleLbl="revTx" presStyleIdx="0" presStyleCnt="0">
        <dgm:presLayoutVars>
          <dgm:chMax val="1"/>
          <dgm:chPref val="1"/>
          <dgm:bulletEnabled val="1"/>
        </dgm:presLayoutVars>
      </dgm:prSet>
      <dgm:spPr/>
      <dgm:t>
        <a:bodyPr/>
        <a:lstStyle/>
        <a:p>
          <a:endParaRPr lang="en-US"/>
        </a:p>
      </dgm:t>
    </dgm:pt>
  </dgm:ptLst>
  <dgm:cxnLst>
    <dgm:cxn modelId="{B49C9D6A-FC9A-478E-BC4B-58ED8227EE72}" type="presOf" srcId="{8150631A-FD80-4E36-8C4D-B32EAA393F16}" destId="{D4C0BA5F-4741-464E-94C0-718AC1A64D6E}" srcOrd="0" destOrd="0" presId="urn:microsoft.com/office/officeart/2011/layout/CircleProcess"/>
    <dgm:cxn modelId="{F4F7B583-DA3F-4AB3-BC1C-FD59C520E980}" type="presOf" srcId="{8150631A-FD80-4E36-8C4D-B32EAA393F16}" destId="{CD4190AF-A989-4DFF-A76E-735EF76C0D9C}" srcOrd="1" destOrd="0" presId="urn:microsoft.com/office/officeart/2011/layout/CircleProcess"/>
    <dgm:cxn modelId="{48AB9EDE-CC00-4F5C-9302-E23CBA0E85E2}" srcId="{32879702-4654-4EE7-B830-050D935E4A4C}" destId="{8150631A-FD80-4E36-8C4D-B32EAA393F16}" srcOrd="2" destOrd="0" parTransId="{B2DEE041-6958-4948-A6CB-21F64B596AB8}" sibTransId="{80479EFA-FAB1-413B-B03E-51F14D45023B}"/>
    <dgm:cxn modelId="{E92976BC-B730-4C79-8902-B7C0AB4C96B3}" type="presOf" srcId="{566140CB-3DCF-4E58-BBA9-BCEDCAB0F91E}" destId="{7424E570-9121-441E-A32A-C261472B0686}" srcOrd="1" destOrd="0" presId="urn:microsoft.com/office/officeart/2011/layout/CircleProcess"/>
    <dgm:cxn modelId="{73FC3524-C0F6-450D-A33D-ED58E33F738D}" type="presOf" srcId="{32879702-4654-4EE7-B830-050D935E4A4C}" destId="{F009697F-A061-44AB-8AF4-CF9BE652764E}" srcOrd="0" destOrd="0" presId="urn:microsoft.com/office/officeart/2011/layout/CircleProcess"/>
    <dgm:cxn modelId="{97DF7915-8126-470D-8A3C-C03A0CEB3E27}" srcId="{32879702-4654-4EE7-B830-050D935E4A4C}" destId="{C6D6A477-B7AC-4A30-89EA-0D43DB396F29}" srcOrd="1" destOrd="0" parTransId="{D6606341-1A48-4E16-968B-240CE5DE6508}" sibTransId="{080DBB6E-5390-4E26-B359-5C227CAF487B}"/>
    <dgm:cxn modelId="{3E494ACD-58E9-4075-927F-77FE5FE7AD20}" type="presOf" srcId="{C6D6A477-B7AC-4A30-89EA-0D43DB396F29}" destId="{9B88BFBF-68E1-407F-B071-B77544E85690}" srcOrd="1" destOrd="0" presId="urn:microsoft.com/office/officeart/2011/layout/CircleProcess"/>
    <dgm:cxn modelId="{4F156B93-B8D5-4373-9572-9A6844075F2A}" srcId="{32879702-4654-4EE7-B830-050D935E4A4C}" destId="{566140CB-3DCF-4E58-BBA9-BCEDCAB0F91E}" srcOrd="0" destOrd="0" parTransId="{25776046-8AF4-41B7-9921-D0F718CD7F50}" sibTransId="{76C77487-294B-4D32-8C99-16A945B5E39C}"/>
    <dgm:cxn modelId="{6571F0E4-452F-4F51-9E8D-7249749DF639}" type="presOf" srcId="{566140CB-3DCF-4E58-BBA9-BCEDCAB0F91E}" destId="{87DAD0E5-B43D-4AFC-AAA8-0B5B48B85ABC}" srcOrd="0" destOrd="0" presId="urn:microsoft.com/office/officeart/2011/layout/CircleProcess"/>
    <dgm:cxn modelId="{E43B2192-8B4A-4F91-801A-665DB06CE4AE}" type="presOf" srcId="{C6D6A477-B7AC-4A30-89EA-0D43DB396F29}" destId="{4F7E85E9-D7F3-4B45-A8DE-38832027CC74}" srcOrd="0" destOrd="0" presId="urn:microsoft.com/office/officeart/2011/layout/CircleProcess"/>
    <dgm:cxn modelId="{FE0CCE6C-BF04-481A-A243-C05169A3290F}" type="presParOf" srcId="{F009697F-A061-44AB-8AF4-CF9BE652764E}" destId="{A71ED179-7DC7-4502-98E5-04BB2D92CF91}" srcOrd="0" destOrd="0" presId="urn:microsoft.com/office/officeart/2011/layout/CircleProcess"/>
    <dgm:cxn modelId="{4C00FFE6-29E6-4AC6-8C07-4452D1D9EFFA}" type="presParOf" srcId="{A71ED179-7DC7-4502-98E5-04BB2D92CF91}" destId="{E2413FB6-4E33-4DF5-AC48-320B56D22089}" srcOrd="0" destOrd="0" presId="urn:microsoft.com/office/officeart/2011/layout/CircleProcess"/>
    <dgm:cxn modelId="{2C504A9E-D97F-4456-858D-895E464ED426}" type="presParOf" srcId="{F009697F-A061-44AB-8AF4-CF9BE652764E}" destId="{4C85722C-79DC-4938-93BF-14F21B5340B7}" srcOrd="1" destOrd="0" presId="urn:microsoft.com/office/officeart/2011/layout/CircleProcess"/>
    <dgm:cxn modelId="{4C0D990E-EC91-4E11-8851-D66A642F08F6}" type="presParOf" srcId="{4C85722C-79DC-4938-93BF-14F21B5340B7}" destId="{D4C0BA5F-4741-464E-94C0-718AC1A64D6E}" srcOrd="0" destOrd="0" presId="urn:microsoft.com/office/officeart/2011/layout/CircleProcess"/>
    <dgm:cxn modelId="{A66C1DAD-E89E-4AB0-B358-6390D71F008C}" type="presParOf" srcId="{F009697F-A061-44AB-8AF4-CF9BE652764E}" destId="{CD4190AF-A989-4DFF-A76E-735EF76C0D9C}" srcOrd="2" destOrd="0" presId="urn:microsoft.com/office/officeart/2011/layout/CircleProcess"/>
    <dgm:cxn modelId="{9A5F6228-4C1B-442D-B9C9-BD2CB4DD2425}" type="presParOf" srcId="{F009697F-A061-44AB-8AF4-CF9BE652764E}" destId="{F63EC9A7-183A-4631-9BF5-DA1EBEEF1DA3}" srcOrd="3" destOrd="0" presId="urn:microsoft.com/office/officeart/2011/layout/CircleProcess"/>
    <dgm:cxn modelId="{04962F4C-37D6-4815-8E2D-44CEE70B36B0}" type="presParOf" srcId="{F63EC9A7-183A-4631-9BF5-DA1EBEEF1DA3}" destId="{59801490-D827-4F1A-A7FF-40F74C6D97EB}" srcOrd="0" destOrd="0" presId="urn:microsoft.com/office/officeart/2011/layout/CircleProcess"/>
    <dgm:cxn modelId="{FCFC3A04-1AC8-41CC-96EB-2A0729DCD7CC}" type="presParOf" srcId="{F009697F-A061-44AB-8AF4-CF9BE652764E}" destId="{139EFF0C-594A-4CBD-AC60-727281839342}" srcOrd="4" destOrd="0" presId="urn:microsoft.com/office/officeart/2011/layout/CircleProcess"/>
    <dgm:cxn modelId="{AAF67417-9E6F-4416-8EC7-00BC0753D2FF}" type="presParOf" srcId="{139EFF0C-594A-4CBD-AC60-727281839342}" destId="{4F7E85E9-D7F3-4B45-A8DE-38832027CC74}" srcOrd="0" destOrd="0" presId="urn:microsoft.com/office/officeart/2011/layout/CircleProcess"/>
    <dgm:cxn modelId="{212F8F0C-21BD-4871-88F7-C957717BEBD3}" type="presParOf" srcId="{F009697F-A061-44AB-8AF4-CF9BE652764E}" destId="{9B88BFBF-68E1-407F-B071-B77544E85690}" srcOrd="5" destOrd="0" presId="urn:microsoft.com/office/officeart/2011/layout/CircleProcess"/>
    <dgm:cxn modelId="{160F9EED-F4CD-4266-8533-BC7038FE0521}" type="presParOf" srcId="{F009697F-A061-44AB-8AF4-CF9BE652764E}" destId="{BE20AF33-0947-40E7-AD43-F13DD57E3359}" srcOrd="6" destOrd="0" presId="urn:microsoft.com/office/officeart/2011/layout/CircleProcess"/>
    <dgm:cxn modelId="{F50E9B60-29DB-4B1B-9EED-5431999E76FA}" type="presParOf" srcId="{BE20AF33-0947-40E7-AD43-F13DD57E3359}" destId="{414C367D-3C33-446D-9B0D-94D13912C474}" srcOrd="0" destOrd="0" presId="urn:microsoft.com/office/officeart/2011/layout/CircleProcess"/>
    <dgm:cxn modelId="{D0656D67-CDBE-4A6F-BB6C-B0E0C668D52F}" type="presParOf" srcId="{F009697F-A061-44AB-8AF4-CF9BE652764E}" destId="{828E8063-FEEB-4BAF-A9D8-7C468776CE8F}" srcOrd="7" destOrd="0" presId="urn:microsoft.com/office/officeart/2011/layout/CircleProcess"/>
    <dgm:cxn modelId="{F5C63D89-1326-4318-92CA-7CC236D32BAE}" type="presParOf" srcId="{828E8063-FEEB-4BAF-A9D8-7C468776CE8F}" destId="{87DAD0E5-B43D-4AFC-AAA8-0B5B48B85ABC}" srcOrd="0" destOrd="0" presId="urn:microsoft.com/office/officeart/2011/layout/CircleProcess"/>
    <dgm:cxn modelId="{2C95AED5-EA09-4FA7-A19A-73E8E33901F3}" type="presParOf" srcId="{F009697F-A061-44AB-8AF4-CF9BE652764E}" destId="{7424E570-9121-441E-A32A-C261472B0686}" srcOrd="8"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2F46EC-4AA5-4924-95D4-D745A2C973A0}">
      <dsp:nvSpPr>
        <dsp:cNvPr id="0" name=""/>
        <dsp:cNvSpPr/>
      </dsp:nvSpPr>
      <dsp:spPr>
        <a:xfrm>
          <a:off x="5451613" y="933335"/>
          <a:ext cx="4517345" cy="1537000"/>
        </a:xfrm>
        <a:custGeom>
          <a:avLst/>
          <a:gdLst/>
          <a:ahLst/>
          <a:cxnLst/>
          <a:rect l="0" t="0" r="0" b="0"/>
          <a:pathLst>
            <a:path>
              <a:moveTo>
                <a:pt x="0" y="0"/>
              </a:moveTo>
              <a:lnTo>
                <a:pt x="0" y="1340999"/>
              </a:lnTo>
              <a:lnTo>
                <a:pt x="4517345" y="1340999"/>
              </a:lnTo>
              <a:lnTo>
                <a:pt x="4517345" y="15370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DDA7F4-EF71-4C5B-8CAE-85F56900075F}">
      <dsp:nvSpPr>
        <dsp:cNvPr id="0" name=""/>
        <dsp:cNvSpPr/>
      </dsp:nvSpPr>
      <dsp:spPr>
        <a:xfrm>
          <a:off x="5451613" y="933335"/>
          <a:ext cx="2258672" cy="1537000"/>
        </a:xfrm>
        <a:custGeom>
          <a:avLst/>
          <a:gdLst/>
          <a:ahLst/>
          <a:cxnLst/>
          <a:rect l="0" t="0" r="0" b="0"/>
          <a:pathLst>
            <a:path>
              <a:moveTo>
                <a:pt x="0" y="0"/>
              </a:moveTo>
              <a:lnTo>
                <a:pt x="0" y="1340999"/>
              </a:lnTo>
              <a:lnTo>
                <a:pt x="2258672" y="1340999"/>
              </a:lnTo>
              <a:lnTo>
                <a:pt x="2258672" y="15370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76C6A6-7563-4889-B04A-993C5F4FF0A9}">
      <dsp:nvSpPr>
        <dsp:cNvPr id="0" name=""/>
        <dsp:cNvSpPr/>
      </dsp:nvSpPr>
      <dsp:spPr>
        <a:xfrm>
          <a:off x="5405893" y="933335"/>
          <a:ext cx="91440" cy="1537000"/>
        </a:xfrm>
        <a:custGeom>
          <a:avLst/>
          <a:gdLst/>
          <a:ahLst/>
          <a:cxnLst/>
          <a:rect l="0" t="0" r="0" b="0"/>
          <a:pathLst>
            <a:path>
              <a:moveTo>
                <a:pt x="45720" y="0"/>
              </a:moveTo>
              <a:lnTo>
                <a:pt x="45720" y="15370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03FCD9-76C9-495D-88AA-2EEBEA032AAC}">
      <dsp:nvSpPr>
        <dsp:cNvPr id="0" name=""/>
        <dsp:cNvSpPr/>
      </dsp:nvSpPr>
      <dsp:spPr>
        <a:xfrm>
          <a:off x="3192940" y="933335"/>
          <a:ext cx="2258672" cy="1537000"/>
        </a:xfrm>
        <a:custGeom>
          <a:avLst/>
          <a:gdLst/>
          <a:ahLst/>
          <a:cxnLst/>
          <a:rect l="0" t="0" r="0" b="0"/>
          <a:pathLst>
            <a:path>
              <a:moveTo>
                <a:pt x="2258672" y="0"/>
              </a:moveTo>
              <a:lnTo>
                <a:pt x="2258672" y="1340999"/>
              </a:lnTo>
              <a:lnTo>
                <a:pt x="0" y="1340999"/>
              </a:lnTo>
              <a:lnTo>
                <a:pt x="0" y="15370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28E3AE-48D9-4E6A-A3EC-A6F89BFB4902}">
      <dsp:nvSpPr>
        <dsp:cNvPr id="0" name=""/>
        <dsp:cNvSpPr/>
      </dsp:nvSpPr>
      <dsp:spPr>
        <a:xfrm>
          <a:off x="934267" y="933335"/>
          <a:ext cx="4517345" cy="1537000"/>
        </a:xfrm>
        <a:custGeom>
          <a:avLst/>
          <a:gdLst/>
          <a:ahLst/>
          <a:cxnLst/>
          <a:rect l="0" t="0" r="0" b="0"/>
          <a:pathLst>
            <a:path>
              <a:moveTo>
                <a:pt x="4517345" y="0"/>
              </a:moveTo>
              <a:lnTo>
                <a:pt x="4517345" y="1340999"/>
              </a:lnTo>
              <a:lnTo>
                <a:pt x="0" y="1340999"/>
              </a:lnTo>
              <a:lnTo>
                <a:pt x="0" y="15370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E5ABE5-1EBA-403A-AF4F-736B5A9221E8}">
      <dsp:nvSpPr>
        <dsp:cNvPr id="0" name=""/>
        <dsp:cNvSpPr/>
      </dsp:nvSpPr>
      <dsp:spPr>
        <a:xfrm>
          <a:off x="4518277" y="0"/>
          <a:ext cx="1866671" cy="9333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SQL Datatypes</a:t>
          </a:r>
          <a:endParaRPr lang="en-US" sz="2700" kern="1200" dirty="0"/>
        </a:p>
      </dsp:txBody>
      <dsp:txXfrm>
        <a:off x="4518277" y="0"/>
        <a:ext cx="1866671" cy="933335"/>
      </dsp:txXfrm>
    </dsp:sp>
    <dsp:sp modelId="{07EE89BC-3E7B-4700-A53C-7F4D9E1D24C3}">
      <dsp:nvSpPr>
        <dsp:cNvPr id="0" name=""/>
        <dsp:cNvSpPr/>
      </dsp:nvSpPr>
      <dsp:spPr>
        <a:xfrm>
          <a:off x="931" y="2470336"/>
          <a:ext cx="1866671" cy="9333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Binary</a:t>
          </a:r>
          <a:endParaRPr lang="en-US" sz="2700" kern="1200" dirty="0"/>
        </a:p>
      </dsp:txBody>
      <dsp:txXfrm>
        <a:off x="931" y="2470336"/>
        <a:ext cx="1866671" cy="933335"/>
      </dsp:txXfrm>
    </dsp:sp>
    <dsp:sp modelId="{B26591AD-1FC0-4252-B47D-9B0E63B3A8D2}">
      <dsp:nvSpPr>
        <dsp:cNvPr id="0" name=""/>
        <dsp:cNvSpPr/>
      </dsp:nvSpPr>
      <dsp:spPr>
        <a:xfrm>
          <a:off x="2259604" y="2470336"/>
          <a:ext cx="1866671" cy="9333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Approximate Numeric</a:t>
          </a:r>
          <a:endParaRPr lang="en-US" sz="2700" kern="1200" dirty="0"/>
        </a:p>
      </dsp:txBody>
      <dsp:txXfrm>
        <a:off x="2259604" y="2470336"/>
        <a:ext cx="1866671" cy="933335"/>
      </dsp:txXfrm>
    </dsp:sp>
    <dsp:sp modelId="{C85C42C1-F412-409D-856A-731D911C34A5}">
      <dsp:nvSpPr>
        <dsp:cNvPr id="0" name=""/>
        <dsp:cNvSpPr/>
      </dsp:nvSpPr>
      <dsp:spPr>
        <a:xfrm>
          <a:off x="4518277" y="2470336"/>
          <a:ext cx="1866671" cy="9333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Exact Numeric </a:t>
          </a:r>
          <a:endParaRPr lang="en-US" sz="2700" kern="1200" dirty="0"/>
        </a:p>
      </dsp:txBody>
      <dsp:txXfrm>
        <a:off x="4518277" y="2470336"/>
        <a:ext cx="1866671" cy="933335"/>
      </dsp:txXfrm>
    </dsp:sp>
    <dsp:sp modelId="{8C5A7082-A19D-4FE3-BA06-B226C6CCDCE5}">
      <dsp:nvSpPr>
        <dsp:cNvPr id="0" name=""/>
        <dsp:cNvSpPr/>
      </dsp:nvSpPr>
      <dsp:spPr>
        <a:xfrm>
          <a:off x="6776949" y="2470336"/>
          <a:ext cx="1866671" cy="9333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String</a:t>
          </a:r>
          <a:endParaRPr lang="en-US" sz="2700" kern="1200" dirty="0"/>
        </a:p>
      </dsp:txBody>
      <dsp:txXfrm>
        <a:off x="6776949" y="2470336"/>
        <a:ext cx="1866671" cy="933335"/>
      </dsp:txXfrm>
    </dsp:sp>
    <dsp:sp modelId="{7A3A24C9-4FEB-41FB-B7C5-89E3110490A4}">
      <dsp:nvSpPr>
        <dsp:cNvPr id="0" name=""/>
        <dsp:cNvSpPr/>
      </dsp:nvSpPr>
      <dsp:spPr>
        <a:xfrm>
          <a:off x="9035622" y="2470336"/>
          <a:ext cx="1866671" cy="9333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Date</a:t>
          </a:r>
        </a:p>
      </dsp:txBody>
      <dsp:txXfrm>
        <a:off x="9035622" y="2470336"/>
        <a:ext cx="1866671" cy="9333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ECE098-A300-4A01-9CB4-5054977F9919}">
      <dsp:nvSpPr>
        <dsp:cNvPr id="0" name=""/>
        <dsp:cNvSpPr/>
      </dsp:nvSpPr>
      <dsp:spPr>
        <a:xfrm>
          <a:off x="4929" y="802089"/>
          <a:ext cx="1889521" cy="748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US" sz="2600" kern="1200" dirty="0" smtClean="0"/>
            <a:t>DDL</a:t>
          </a:r>
          <a:endParaRPr lang="en-US" sz="2600" kern="1200" dirty="0"/>
        </a:p>
      </dsp:txBody>
      <dsp:txXfrm>
        <a:off x="4929" y="802089"/>
        <a:ext cx="1889521" cy="748800"/>
      </dsp:txXfrm>
    </dsp:sp>
    <dsp:sp modelId="{060627DD-CA0F-4714-A905-8D144194A59D}">
      <dsp:nvSpPr>
        <dsp:cNvPr id="0" name=""/>
        <dsp:cNvSpPr/>
      </dsp:nvSpPr>
      <dsp:spPr>
        <a:xfrm>
          <a:off x="4929" y="1550889"/>
          <a:ext cx="1889521" cy="19983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smtClean="0"/>
            <a:t>Create</a:t>
          </a:r>
          <a:endParaRPr lang="en-US" sz="2600" kern="1200" dirty="0"/>
        </a:p>
        <a:p>
          <a:pPr marL="228600" lvl="1" indent="-228600" algn="l" defTabSz="1155700">
            <a:lnSpc>
              <a:spcPct val="90000"/>
            </a:lnSpc>
            <a:spcBef>
              <a:spcPct val="0"/>
            </a:spcBef>
            <a:spcAft>
              <a:spcPct val="15000"/>
            </a:spcAft>
            <a:buChar char="••"/>
          </a:pPr>
          <a:r>
            <a:rPr lang="en-US" sz="2600" kern="1200" dirty="0" smtClean="0"/>
            <a:t>Drop</a:t>
          </a:r>
          <a:endParaRPr lang="en-US" sz="2600" kern="1200" dirty="0"/>
        </a:p>
        <a:p>
          <a:pPr marL="228600" lvl="1" indent="-228600" algn="l" defTabSz="1155700">
            <a:lnSpc>
              <a:spcPct val="90000"/>
            </a:lnSpc>
            <a:spcBef>
              <a:spcPct val="0"/>
            </a:spcBef>
            <a:spcAft>
              <a:spcPct val="15000"/>
            </a:spcAft>
            <a:buChar char="••"/>
          </a:pPr>
          <a:r>
            <a:rPr lang="en-US" sz="2600" kern="1200" dirty="0" smtClean="0"/>
            <a:t>Alter</a:t>
          </a:r>
          <a:endParaRPr lang="en-US" sz="2600" kern="1200" dirty="0"/>
        </a:p>
        <a:p>
          <a:pPr marL="228600" lvl="1" indent="-228600" algn="l" defTabSz="1155700">
            <a:lnSpc>
              <a:spcPct val="90000"/>
            </a:lnSpc>
            <a:spcBef>
              <a:spcPct val="0"/>
            </a:spcBef>
            <a:spcAft>
              <a:spcPct val="15000"/>
            </a:spcAft>
            <a:buChar char="••"/>
          </a:pPr>
          <a:r>
            <a:rPr lang="en-US" sz="2600" kern="1200" dirty="0" smtClean="0"/>
            <a:t>Truncate</a:t>
          </a:r>
          <a:endParaRPr lang="en-US" sz="2600" kern="1200" dirty="0"/>
        </a:p>
      </dsp:txBody>
      <dsp:txXfrm>
        <a:off x="4929" y="1550889"/>
        <a:ext cx="1889521" cy="1998360"/>
      </dsp:txXfrm>
    </dsp:sp>
    <dsp:sp modelId="{EC8979D5-3356-4BEC-90CE-53E8BAEA7C4E}">
      <dsp:nvSpPr>
        <dsp:cNvPr id="0" name=""/>
        <dsp:cNvSpPr/>
      </dsp:nvSpPr>
      <dsp:spPr>
        <a:xfrm>
          <a:off x="2158984" y="802089"/>
          <a:ext cx="1889521" cy="748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US" sz="2600" kern="1200" dirty="0" smtClean="0"/>
            <a:t>DML</a:t>
          </a:r>
          <a:endParaRPr lang="en-US" sz="2600" kern="1200" dirty="0"/>
        </a:p>
      </dsp:txBody>
      <dsp:txXfrm>
        <a:off x="2158984" y="802089"/>
        <a:ext cx="1889521" cy="748800"/>
      </dsp:txXfrm>
    </dsp:sp>
    <dsp:sp modelId="{1787B5DC-DB99-4073-899F-866436018D2C}">
      <dsp:nvSpPr>
        <dsp:cNvPr id="0" name=""/>
        <dsp:cNvSpPr/>
      </dsp:nvSpPr>
      <dsp:spPr>
        <a:xfrm>
          <a:off x="2158984" y="1550889"/>
          <a:ext cx="1889521" cy="19983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smtClean="0"/>
            <a:t>Insert</a:t>
          </a:r>
          <a:endParaRPr lang="en-US" sz="2600" kern="1200" dirty="0"/>
        </a:p>
        <a:p>
          <a:pPr marL="228600" lvl="1" indent="-228600" algn="l" defTabSz="1155700">
            <a:lnSpc>
              <a:spcPct val="90000"/>
            </a:lnSpc>
            <a:spcBef>
              <a:spcPct val="0"/>
            </a:spcBef>
            <a:spcAft>
              <a:spcPct val="15000"/>
            </a:spcAft>
            <a:buChar char="••"/>
          </a:pPr>
          <a:r>
            <a:rPr lang="en-US" sz="2600" kern="1200" dirty="0" smtClean="0"/>
            <a:t>Update</a:t>
          </a:r>
          <a:endParaRPr lang="en-US" sz="2600" kern="1200" dirty="0"/>
        </a:p>
        <a:p>
          <a:pPr marL="228600" lvl="1" indent="-228600" algn="l" defTabSz="1155700">
            <a:lnSpc>
              <a:spcPct val="90000"/>
            </a:lnSpc>
            <a:spcBef>
              <a:spcPct val="0"/>
            </a:spcBef>
            <a:spcAft>
              <a:spcPct val="15000"/>
            </a:spcAft>
            <a:buChar char="••"/>
          </a:pPr>
          <a:r>
            <a:rPr lang="en-US" sz="2600" kern="1200" dirty="0" smtClean="0"/>
            <a:t>Delete</a:t>
          </a:r>
          <a:endParaRPr lang="en-US" sz="2600" kern="1200" dirty="0"/>
        </a:p>
      </dsp:txBody>
      <dsp:txXfrm>
        <a:off x="2158984" y="1550889"/>
        <a:ext cx="1889521" cy="1998360"/>
      </dsp:txXfrm>
    </dsp:sp>
    <dsp:sp modelId="{806E1E54-3DB5-49D4-90AA-916128AB61DE}">
      <dsp:nvSpPr>
        <dsp:cNvPr id="0" name=""/>
        <dsp:cNvSpPr/>
      </dsp:nvSpPr>
      <dsp:spPr>
        <a:xfrm>
          <a:off x="4313039" y="802089"/>
          <a:ext cx="1889521" cy="748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US" sz="2600" kern="1200" dirty="0" smtClean="0"/>
            <a:t>DCL</a:t>
          </a:r>
          <a:endParaRPr lang="en-US" sz="2600" kern="1200" dirty="0"/>
        </a:p>
      </dsp:txBody>
      <dsp:txXfrm>
        <a:off x="4313039" y="802089"/>
        <a:ext cx="1889521" cy="748800"/>
      </dsp:txXfrm>
    </dsp:sp>
    <dsp:sp modelId="{94793680-2802-4B86-8147-2C413FBBFBE3}">
      <dsp:nvSpPr>
        <dsp:cNvPr id="0" name=""/>
        <dsp:cNvSpPr/>
      </dsp:nvSpPr>
      <dsp:spPr>
        <a:xfrm>
          <a:off x="4313039" y="1550889"/>
          <a:ext cx="1889521" cy="19983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smtClean="0"/>
            <a:t>Grant</a:t>
          </a:r>
          <a:endParaRPr lang="en-US" sz="2600" kern="1200" dirty="0"/>
        </a:p>
        <a:p>
          <a:pPr marL="228600" lvl="1" indent="-228600" algn="l" defTabSz="1155700">
            <a:lnSpc>
              <a:spcPct val="90000"/>
            </a:lnSpc>
            <a:spcBef>
              <a:spcPct val="0"/>
            </a:spcBef>
            <a:spcAft>
              <a:spcPct val="15000"/>
            </a:spcAft>
            <a:buChar char="••"/>
          </a:pPr>
          <a:r>
            <a:rPr lang="en-US" sz="2600" kern="1200" dirty="0" smtClean="0"/>
            <a:t>Revoke</a:t>
          </a:r>
          <a:endParaRPr lang="en-US" sz="2600" kern="1200" dirty="0"/>
        </a:p>
      </dsp:txBody>
      <dsp:txXfrm>
        <a:off x="4313039" y="1550889"/>
        <a:ext cx="1889521" cy="1998360"/>
      </dsp:txXfrm>
    </dsp:sp>
    <dsp:sp modelId="{76BDC56D-21D8-4674-BE04-93E4B7FB1711}">
      <dsp:nvSpPr>
        <dsp:cNvPr id="0" name=""/>
        <dsp:cNvSpPr/>
      </dsp:nvSpPr>
      <dsp:spPr>
        <a:xfrm>
          <a:off x="6467094" y="802089"/>
          <a:ext cx="1889521" cy="748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US" sz="2600" kern="1200" dirty="0" smtClean="0"/>
            <a:t>TCL</a:t>
          </a:r>
        </a:p>
      </dsp:txBody>
      <dsp:txXfrm>
        <a:off x="6467094" y="802089"/>
        <a:ext cx="1889521" cy="748800"/>
      </dsp:txXfrm>
    </dsp:sp>
    <dsp:sp modelId="{436513B9-03BE-47CF-A1F7-802D29070BD5}">
      <dsp:nvSpPr>
        <dsp:cNvPr id="0" name=""/>
        <dsp:cNvSpPr/>
      </dsp:nvSpPr>
      <dsp:spPr>
        <a:xfrm>
          <a:off x="6467094" y="1550889"/>
          <a:ext cx="1889521" cy="19983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smtClean="0"/>
            <a:t>Commit</a:t>
          </a:r>
        </a:p>
        <a:p>
          <a:pPr marL="228600" lvl="1" indent="-228600" algn="l" defTabSz="1155700">
            <a:lnSpc>
              <a:spcPct val="90000"/>
            </a:lnSpc>
            <a:spcBef>
              <a:spcPct val="0"/>
            </a:spcBef>
            <a:spcAft>
              <a:spcPct val="15000"/>
            </a:spcAft>
            <a:buChar char="••"/>
          </a:pPr>
          <a:r>
            <a:rPr lang="en-US" sz="2600" kern="1200" dirty="0" smtClean="0"/>
            <a:t>Rollback</a:t>
          </a:r>
        </a:p>
        <a:p>
          <a:pPr marL="228600" lvl="1" indent="-228600" algn="l" defTabSz="1155700">
            <a:lnSpc>
              <a:spcPct val="90000"/>
            </a:lnSpc>
            <a:spcBef>
              <a:spcPct val="0"/>
            </a:spcBef>
            <a:spcAft>
              <a:spcPct val="15000"/>
            </a:spcAft>
            <a:buChar char="••"/>
          </a:pPr>
          <a:r>
            <a:rPr lang="en-US" sz="2600" kern="1200" dirty="0" smtClean="0"/>
            <a:t>Savepoint</a:t>
          </a:r>
        </a:p>
      </dsp:txBody>
      <dsp:txXfrm>
        <a:off x="6467094" y="1550889"/>
        <a:ext cx="1889521" cy="1998360"/>
      </dsp:txXfrm>
    </dsp:sp>
    <dsp:sp modelId="{690E6E57-929D-41A9-9486-953BE9D1AEFB}">
      <dsp:nvSpPr>
        <dsp:cNvPr id="0" name=""/>
        <dsp:cNvSpPr/>
      </dsp:nvSpPr>
      <dsp:spPr>
        <a:xfrm>
          <a:off x="8621148" y="802089"/>
          <a:ext cx="1889521" cy="748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US" sz="2600" kern="1200" dirty="0" smtClean="0"/>
            <a:t>DQL</a:t>
          </a:r>
        </a:p>
      </dsp:txBody>
      <dsp:txXfrm>
        <a:off x="8621148" y="802089"/>
        <a:ext cx="1889521" cy="748800"/>
      </dsp:txXfrm>
    </dsp:sp>
    <dsp:sp modelId="{21F55465-F3FB-43EE-9BD5-2CCCCCEA0041}">
      <dsp:nvSpPr>
        <dsp:cNvPr id="0" name=""/>
        <dsp:cNvSpPr/>
      </dsp:nvSpPr>
      <dsp:spPr>
        <a:xfrm>
          <a:off x="8621148" y="1550889"/>
          <a:ext cx="1889521" cy="19983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smtClean="0"/>
            <a:t>Select</a:t>
          </a:r>
        </a:p>
      </dsp:txBody>
      <dsp:txXfrm>
        <a:off x="8621148" y="1550889"/>
        <a:ext cx="1889521" cy="19983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50A815-363B-49AE-BEE2-2AAB411D6896}">
      <dsp:nvSpPr>
        <dsp:cNvPr id="0" name=""/>
        <dsp:cNvSpPr/>
      </dsp:nvSpPr>
      <dsp:spPr>
        <a:xfrm>
          <a:off x="7937747" y="2099881"/>
          <a:ext cx="2375592" cy="23757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6B7410-6D08-4E5D-A531-DA002A4065ED}">
      <dsp:nvSpPr>
        <dsp:cNvPr id="0" name=""/>
        <dsp:cNvSpPr/>
      </dsp:nvSpPr>
      <dsp:spPr>
        <a:xfrm>
          <a:off x="8017205" y="2179086"/>
          <a:ext cx="2217695" cy="2217305"/>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US" sz="2700" kern="1200" dirty="0" smtClean="0"/>
            <a:t>TRUNCATE</a:t>
          </a:r>
          <a:endParaRPr lang="en-US" sz="2700" kern="1200" dirty="0"/>
        </a:p>
      </dsp:txBody>
      <dsp:txXfrm>
        <a:off x="8334019" y="2495903"/>
        <a:ext cx="1584067" cy="1583670"/>
      </dsp:txXfrm>
    </dsp:sp>
    <dsp:sp modelId="{E2413FB6-4E33-4DF5-AC48-320B56D22089}">
      <dsp:nvSpPr>
        <dsp:cNvPr id="0" name=""/>
        <dsp:cNvSpPr/>
      </dsp:nvSpPr>
      <dsp:spPr>
        <a:xfrm rot="2700000">
          <a:off x="5472490" y="2099714"/>
          <a:ext cx="2375631" cy="2375631"/>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C0BA5F-4741-464E-94C0-718AC1A64D6E}">
      <dsp:nvSpPr>
        <dsp:cNvPr id="0" name=""/>
        <dsp:cNvSpPr/>
      </dsp:nvSpPr>
      <dsp:spPr>
        <a:xfrm>
          <a:off x="5562155" y="2179086"/>
          <a:ext cx="2217695" cy="2217305"/>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US" sz="2700" kern="1200" dirty="0" smtClean="0"/>
            <a:t>ALTER</a:t>
          </a:r>
          <a:endParaRPr lang="en-US" sz="2700" kern="1200" dirty="0"/>
        </a:p>
      </dsp:txBody>
      <dsp:txXfrm>
        <a:off x="5878968" y="2495903"/>
        <a:ext cx="1584067" cy="1583670"/>
      </dsp:txXfrm>
    </dsp:sp>
    <dsp:sp modelId="{59801490-D827-4F1A-A7FF-40F74C6D97EB}">
      <dsp:nvSpPr>
        <dsp:cNvPr id="0" name=""/>
        <dsp:cNvSpPr/>
      </dsp:nvSpPr>
      <dsp:spPr>
        <a:xfrm rot="2700000">
          <a:off x="3027626" y="2099714"/>
          <a:ext cx="2375631" cy="2375631"/>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7E85E9-D7F3-4B45-A8DE-38832027CC74}">
      <dsp:nvSpPr>
        <dsp:cNvPr id="0" name=""/>
        <dsp:cNvSpPr/>
      </dsp:nvSpPr>
      <dsp:spPr>
        <a:xfrm>
          <a:off x="3107104" y="2179086"/>
          <a:ext cx="2217695" cy="2217305"/>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US" sz="2700" kern="1200" dirty="0" smtClean="0"/>
            <a:t>DROP</a:t>
          </a:r>
          <a:endParaRPr lang="en-US" sz="2700" kern="1200" dirty="0"/>
        </a:p>
      </dsp:txBody>
      <dsp:txXfrm>
        <a:off x="3423917" y="2495903"/>
        <a:ext cx="1584067" cy="1583670"/>
      </dsp:txXfrm>
    </dsp:sp>
    <dsp:sp modelId="{414C367D-3C33-446D-9B0D-94D13912C474}">
      <dsp:nvSpPr>
        <dsp:cNvPr id="0" name=""/>
        <dsp:cNvSpPr/>
      </dsp:nvSpPr>
      <dsp:spPr>
        <a:xfrm rot="2700000">
          <a:off x="572576" y="2099714"/>
          <a:ext cx="2375631" cy="2375631"/>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DAD0E5-B43D-4AFC-AAA8-0B5B48B85ABC}">
      <dsp:nvSpPr>
        <dsp:cNvPr id="0" name=""/>
        <dsp:cNvSpPr/>
      </dsp:nvSpPr>
      <dsp:spPr>
        <a:xfrm>
          <a:off x="652053" y="2179086"/>
          <a:ext cx="2217695" cy="2217305"/>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US" sz="2700" kern="1200" dirty="0" smtClean="0"/>
            <a:t>CREATE</a:t>
          </a:r>
          <a:endParaRPr lang="en-US" sz="2700" kern="1200" dirty="0"/>
        </a:p>
      </dsp:txBody>
      <dsp:txXfrm>
        <a:off x="968867" y="2495903"/>
        <a:ext cx="1584067" cy="15836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413FB6-4E33-4DF5-AC48-320B56D22089}">
      <dsp:nvSpPr>
        <dsp:cNvPr id="0" name=""/>
        <dsp:cNvSpPr/>
      </dsp:nvSpPr>
      <dsp:spPr>
        <a:xfrm>
          <a:off x="7193363" y="1718579"/>
          <a:ext cx="3137871" cy="313845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C0BA5F-4741-464E-94C0-718AC1A64D6E}">
      <dsp:nvSpPr>
        <dsp:cNvPr id="0" name=""/>
        <dsp:cNvSpPr/>
      </dsp:nvSpPr>
      <dsp:spPr>
        <a:xfrm>
          <a:off x="7297550" y="1823213"/>
          <a:ext cx="2929497" cy="2929185"/>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r>
            <a:rPr lang="en-US" sz="4700" kern="1200" dirty="0" smtClean="0"/>
            <a:t>DELETE</a:t>
          </a:r>
          <a:endParaRPr lang="en-US" sz="4700" kern="1200" dirty="0"/>
        </a:p>
      </dsp:txBody>
      <dsp:txXfrm>
        <a:off x="7716341" y="2241746"/>
        <a:ext cx="2091914" cy="2092118"/>
      </dsp:txXfrm>
    </dsp:sp>
    <dsp:sp modelId="{59801490-D827-4F1A-A7FF-40F74C6D97EB}">
      <dsp:nvSpPr>
        <dsp:cNvPr id="0" name=""/>
        <dsp:cNvSpPr/>
      </dsp:nvSpPr>
      <dsp:spPr>
        <a:xfrm rot="2700000">
          <a:off x="3954061" y="1722373"/>
          <a:ext cx="3130313" cy="3130313"/>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7E85E9-D7F3-4B45-A8DE-38832027CC74}">
      <dsp:nvSpPr>
        <dsp:cNvPr id="0" name=""/>
        <dsp:cNvSpPr/>
      </dsp:nvSpPr>
      <dsp:spPr>
        <a:xfrm>
          <a:off x="4054469" y="1823213"/>
          <a:ext cx="2929497" cy="2929185"/>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r>
            <a:rPr lang="en-US" sz="4700" kern="1200" dirty="0" smtClean="0"/>
            <a:t>UPDATE</a:t>
          </a:r>
          <a:endParaRPr lang="en-US" sz="4700" kern="1200" dirty="0"/>
        </a:p>
      </dsp:txBody>
      <dsp:txXfrm>
        <a:off x="4473261" y="2241746"/>
        <a:ext cx="2091914" cy="2092118"/>
      </dsp:txXfrm>
    </dsp:sp>
    <dsp:sp modelId="{414C367D-3C33-446D-9B0D-94D13912C474}">
      <dsp:nvSpPr>
        <dsp:cNvPr id="0" name=""/>
        <dsp:cNvSpPr/>
      </dsp:nvSpPr>
      <dsp:spPr>
        <a:xfrm rot="2700000">
          <a:off x="710981" y="1722373"/>
          <a:ext cx="3130313" cy="3130313"/>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DAD0E5-B43D-4AFC-AAA8-0B5B48B85ABC}">
      <dsp:nvSpPr>
        <dsp:cNvPr id="0" name=""/>
        <dsp:cNvSpPr/>
      </dsp:nvSpPr>
      <dsp:spPr>
        <a:xfrm>
          <a:off x="811389" y="1823213"/>
          <a:ext cx="2929497" cy="2929185"/>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r>
            <a:rPr lang="en-US" sz="4700" kern="1200" dirty="0" smtClean="0"/>
            <a:t>INSERT</a:t>
          </a:r>
          <a:endParaRPr lang="en-US" sz="4700" kern="1200" dirty="0"/>
        </a:p>
      </dsp:txBody>
      <dsp:txXfrm>
        <a:off x="1230181" y="2241746"/>
        <a:ext cx="2091914" cy="20921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4C367D-3C33-446D-9B0D-94D13912C474}">
      <dsp:nvSpPr>
        <dsp:cNvPr id="0" name=""/>
        <dsp:cNvSpPr/>
      </dsp:nvSpPr>
      <dsp:spPr>
        <a:xfrm>
          <a:off x="2645021" y="1024597"/>
          <a:ext cx="3616259" cy="36162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DAD0E5-B43D-4AFC-AAA8-0B5B48B85ABC}">
      <dsp:nvSpPr>
        <dsp:cNvPr id="0" name=""/>
        <dsp:cNvSpPr/>
      </dsp:nvSpPr>
      <dsp:spPr>
        <a:xfrm>
          <a:off x="2765442" y="1145271"/>
          <a:ext cx="3375055" cy="3374911"/>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470" tIns="77470" rIns="77470" bIns="77470" numCol="1" spcCol="1270" anchor="ctr" anchorCtr="0">
          <a:noAutofit/>
        </a:bodyPr>
        <a:lstStyle/>
        <a:p>
          <a:pPr lvl="0" algn="ctr" defTabSz="2711450">
            <a:lnSpc>
              <a:spcPct val="90000"/>
            </a:lnSpc>
            <a:spcBef>
              <a:spcPct val="0"/>
            </a:spcBef>
            <a:spcAft>
              <a:spcPct val="35000"/>
            </a:spcAft>
          </a:pPr>
          <a:r>
            <a:rPr lang="en-US" sz="6100" kern="1200" dirty="0" smtClean="0"/>
            <a:t>SELECT</a:t>
          </a:r>
          <a:endParaRPr lang="en-US" sz="6100" kern="1200" dirty="0"/>
        </a:p>
      </dsp:txBody>
      <dsp:txXfrm>
        <a:off x="3247851" y="1627401"/>
        <a:ext cx="2410960" cy="24106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801490-D827-4F1A-A7FF-40F74C6D97EB}">
      <dsp:nvSpPr>
        <dsp:cNvPr id="0" name=""/>
        <dsp:cNvSpPr/>
      </dsp:nvSpPr>
      <dsp:spPr>
        <a:xfrm>
          <a:off x="4246190" y="914555"/>
          <a:ext cx="2423116" cy="242308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7E85E9-D7F3-4B45-A8DE-38832027CC74}">
      <dsp:nvSpPr>
        <dsp:cNvPr id="0" name=""/>
        <dsp:cNvSpPr/>
      </dsp:nvSpPr>
      <dsp:spPr>
        <a:xfrm>
          <a:off x="4326925" y="995338"/>
          <a:ext cx="2261109" cy="226151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smtClean="0"/>
            <a:t>REVOKE</a:t>
          </a:r>
          <a:endParaRPr lang="en-US" sz="3600" kern="1200" dirty="0"/>
        </a:p>
      </dsp:txBody>
      <dsp:txXfrm>
        <a:off x="4650402" y="1318472"/>
        <a:ext cx="1615231" cy="1615246"/>
      </dsp:txXfrm>
    </dsp:sp>
    <dsp:sp modelId="{414C367D-3C33-446D-9B0D-94D13912C474}">
      <dsp:nvSpPr>
        <dsp:cNvPr id="0" name=""/>
        <dsp:cNvSpPr/>
      </dsp:nvSpPr>
      <dsp:spPr>
        <a:xfrm rot="2700000">
          <a:off x="1742568" y="914285"/>
          <a:ext cx="2423196" cy="242319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DAD0E5-B43D-4AFC-AAA8-0B5B48B85ABC}">
      <dsp:nvSpPr>
        <dsp:cNvPr id="0" name=""/>
        <dsp:cNvSpPr/>
      </dsp:nvSpPr>
      <dsp:spPr>
        <a:xfrm>
          <a:off x="1823612" y="995338"/>
          <a:ext cx="2261109" cy="226151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smtClean="0"/>
            <a:t>GRANT</a:t>
          </a:r>
          <a:endParaRPr lang="en-US" sz="3600" kern="1200" dirty="0"/>
        </a:p>
      </dsp:txBody>
      <dsp:txXfrm>
        <a:off x="2146550" y="1318472"/>
        <a:ext cx="1615231" cy="16152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413FB6-4E33-4DF5-AC48-320B56D22089}">
      <dsp:nvSpPr>
        <dsp:cNvPr id="0" name=""/>
        <dsp:cNvSpPr/>
      </dsp:nvSpPr>
      <dsp:spPr>
        <a:xfrm>
          <a:off x="7193363" y="1718579"/>
          <a:ext cx="3137871" cy="313845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C0BA5F-4741-464E-94C0-718AC1A64D6E}">
      <dsp:nvSpPr>
        <dsp:cNvPr id="0" name=""/>
        <dsp:cNvSpPr/>
      </dsp:nvSpPr>
      <dsp:spPr>
        <a:xfrm>
          <a:off x="7297550" y="1823213"/>
          <a:ext cx="2929497" cy="2929185"/>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en-US" sz="3400" kern="1200" dirty="0" smtClean="0"/>
            <a:t>SAVEPOINT</a:t>
          </a:r>
          <a:endParaRPr lang="en-US" sz="3400" kern="1200" dirty="0"/>
        </a:p>
      </dsp:txBody>
      <dsp:txXfrm>
        <a:off x="7716341" y="2241746"/>
        <a:ext cx="2091914" cy="2092118"/>
      </dsp:txXfrm>
    </dsp:sp>
    <dsp:sp modelId="{59801490-D827-4F1A-A7FF-40F74C6D97EB}">
      <dsp:nvSpPr>
        <dsp:cNvPr id="0" name=""/>
        <dsp:cNvSpPr/>
      </dsp:nvSpPr>
      <dsp:spPr>
        <a:xfrm rot="2700000">
          <a:off x="3954061" y="1722373"/>
          <a:ext cx="3130313" cy="3130313"/>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7E85E9-D7F3-4B45-A8DE-38832027CC74}">
      <dsp:nvSpPr>
        <dsp:cNvPr id="0" name=""/>
        <dsp:cNvSpPr/>
      </dsp:nvSpPr>
      <dsp:spPr>
        <a:xfrm>
          <a:off x="4054469" y="1823213"/>
          <a:ext cx="2929497" cy="2929185"/>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en-US" sz="3400" kern="1200" dirty="0" smtClean="0"/>
            <a:t>ROLLBACK</a:t>
          </a:r>
          <a:endParaRPr lang="en-US" sz="3400" kern="1200" dirty="0"/>
        </a:p>
      </dsp:txBody>
      <dsp:txXfrm>
        <a:off x="4473261" y="2241746"/>
        <a:ext cx="2091914" cy="2092118"/>
      </dsp:txXfrm>
    </dsp:sp>
    <dsp:sp modelId="{414C367D-3C33-446D-9B0D-94D13912C474}">
      <dsp:nvSpPr>
        <dsp:cNvPr id="0" name=""/>
        <dsp:cNvSpPr/>
      </dsp:nvSpPr>
      <dsp:spPr>
        <a:xfrm rot="2700000">
          <a:off x="710981" y="1722373"/>
          <a:ext cx="3130313" cy="3130313"/>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DAD0E5-B43D-4AFC-AAA8-0B5B48B85ABC}">
      <dsp:nvSpPr>
        <dsp:cNvPr id="0" name=""/>
        <dsp:cNvSpPr/>
      </dsp:nvSpPr>
      <dsp:spPr>
        <a:xfrm>
          <a:off x="811389" y="1823213"/>
          <a:ext cx="2929497" cy="2929185"/>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en-US" sz="3400" kern="1200" dirty="0" smtClean="0"/>
            <a:t>COMMIT</a:t>
          </a:r>
          <a:endParaRPr lang="en-US" sz="3400" kern="1200" dirty="0"/>
        </a:p>
      </dsp:txBody>
      <dsp:txXfrm>
        <a:off x="1230181" y="2241746"/>
        <a:ext cx="2091914" cy="209211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image" Target="../media/image4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image" Target="../media/image4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 Id="rId4" Type="http://schemas.openxmlformats.org/officeDocument/2006/relationships/image" Target="../media/image5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image" Target="../media/image57.emf"/></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3.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NULL"/><Relationship Id="rId4"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NULL"/><Relationship Id="rId4"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NUL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7119512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1550232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91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1083098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110397495"/>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828754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08577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5116772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8538375"/>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4675" y="441645"/>
            <a:ext cx="6477232" cy="863600"/>
          </a:xfrm>
          <a:prstGeom prst="rect">
            <a:avLst/>
          </a:prstGeom>
        </p:spPr>
        <p:txBody>
          <a:bodyPr vert="horz" lIns="0" tIns="0" rIns="0" bIns="0" rtlCol="0" anchor="t">
            <a:normAutofit/>
          </a:bodyPr>
          <a:lstStyle>
            <a:lvl1pPr>
              <a:defRPr lang="pt-PT" sz="4800" b="1" dirty="0">
                <a:latin typeface="+mn-lt"/>
              </a:defRPr>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40525825"/>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DATABASE FUNDAMENTALS</a:t>
            </a:r>
            <a:r>
              <a:rPr lang="en-US" sz="800" kern="0" baseline="0" dirty="0" smtClean="0">
                <a:solidFill>
                  <a:srgbClr val="00458D"/>
                </a:solidFill>
                <a:latin typeface="+mj-lt"/>
                <a:cs typeface="Arial" panose="020B0604020202020204" pitchFamily="34" charset="0"/>
              </a:rPr>
              <a:t> | TEAM BOOST</a:t>
            </a:r>
            <a:endParaRPr lang="en-US" sz="800" kern="0" dirty="0">
              <a:solidFill>
                <a:srgbClr val="00458D"/>
              </a:solidFill>
              <a:latin typeface="+mj-lt"/>
              <a:cs typeface="Arial" panose="020B0604020202020204" pitchFamily="34" charset="0"/>
            </a:endParaRP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203988062"/>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duotone>
              <a:schemeClr val="accent4">
                <a:shade val="45000"/>
                <a:satMod val="135000"/>
              </a:schemeClr>
              <a:prstClr val="white"/>
            </a:duotone>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8500793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1970630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duotone>
              <a:schemeClr val="accent5">
                <a:shade val="45000"/>
                <a:satMod val="135000"/>
              </a:schemeClr>
              <a:prstClr val="white"/>
            </a:duotone>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3528398"/>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DATABASE</a:t>
            </a:r>
            <a:r>
              <a:rPr lang="en-US" sz="800" kern="0" baseline="0" dirty="0" smtClean="0">
                <a:solidFill>
                  <a:srgbClr val="00458D"/>
                </a:solidFill>
                <a:latin typeface="+mj-lt"/>
                <a:cs typeface="Arial" panose="020B0604020202020204" pitchFamily="34" charset="0"/>
              </a:rPr>
              <a:t> FUNDAMENTALS | TEAM BOOST</a:t>
            </a:r>
            <a:endParaRPr lang="en-US" sz="800" kern="0" dirty="0">
              <a:solidFill>
                <a:srgbClr val="00458D"/>
              </a:solidFill>
              <a:latin typeface="+mj-lt"/>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219750039"/>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duotone>
              <a:schemeClr val="accent4">
                <a:shade val="45000"/>
                <a:satMod val="135000"/>
              </a:schemeClr>
              <a:prstClr val="white"/>
            </a:duotone>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solidFill>
                  <a:srgbClr val="0070C0"/>
                </a:solidFill>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DATABASE</a:t>
            </a:r>
            <a:r>
              <a:rPr lang="en-US" sz="800" kern="0" baseline="0" dirty="0" smtClean="0">
                <a:solidFill>
                  <a:srgbClr val="00458D"/>
                </a:solidFill>
                <a:latin typeface="+mj-lt"/>
                <a:cs typeface="Arial" panose="020B0604020202020204" pitchFamily="34" charset="0"/>
              </a:rPr>
              <a:t> FUNDAMENTALS|TEAM BOOST</a:t>
            </a:r>
            <a:endParaRPr lang="en-US" sz="800" kern="0" dirty="0">
              <a:solidFill>
                <a:srgbClr val="00458D"/>
              </a:solidFill>
              <a:latin typeface="+mj-lt"/>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524231582"/>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duotone>
              <a:schemeClr val="accent5">
                <a:shade val="45000"/>
                <a:satMod val="135000"/>
              </a:schemeClr>
              <a:prstClr val="white"/>
            </a:duotone>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solidFill>
                  <a:srgbClr val="0070C0"/>
                </a:solidFill>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183913121"/>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10715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Tree>
    <p:extLst>
      <p:ext uri="{BB962C8B-B14F-4D97-AF65-F5344CB8AC3E}">
        <p14:creationId xmlns:p14="http://schemas.microsoft.com/office/powerpoint/2010/main" val="15446457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ontact details">
    <p:spTree>
      <p:nvGrpSpPr>
        <p:cNvPr id="1" name=""/>
        <p:cNvGrpSpPr/>
        <p:nvPr/>
      </p:nvGrpSpPr>
      <p:grpSpPr>
        <a:xfrm>
          <a:off x="0" y="0"/>
          <a:ext cx="0" cy="0"/>
          <a:chOff x="0" y="0"/>
          <a:chExt cx="0" cy="0"/>
        </a:xfrm>
      </p:grpSpPr>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D118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Tree>
    <p:extLst>
      <p:ext uri="{BB962C8B-B14F-4D97-AF65-F5344CB8AC3E}">
        <p14:creationId xmlns:p14="http://schemas.microsoft.com/office/powerpoint/2010/main" val="37180600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act details">
    <p:spTree>
      <p:nvGrpSpPr>
        <p:cNvPr id="1" name=""/>
        <p:cNvGrpSpPr/>
        <p:nvPr/>
      </p:nvGrpSpPr>
      <p:grpSpPr>
        <a:xfrm>
          <a:off x="0" y="0"/>
          <a:ext cx="0" cy="0"/>
          <a:chOff x="0" y="0"/>
          <a:chExt cx="0" cy="0"/>
        </a:xfrm>
      </p:grpSpPr>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78C01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Tree>
    <p:extLst>
      <p:ext uri="{BB962C8B-B14F-4D97-AF65-F5344CB8AC3E}">
        <p14:creationId xmlns:p14="http://schemas.microsoft.com/office/powerpoint/2010/main" val="37541475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97112010"/>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2350877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DATABASE</a:t>
            </a:r>
            <a:r>
              <a:rPr lang="en-US" sz="800" kern="0" baseline="0" dirty="0" smtClean="0">
                <a:solidFill>
                  <a:srgbClr val="00458D"/>
                </a:solidFill>
                <a:latin typeface="+mj-lt"/>
                <a:cs typeface="Arial" panose="020B0604020202020204" pitchFamily="34" charset="0"/>
              </a:rPr>
              <a:t> FUNDAMENTALS | TEAM BOOST</a:t>
            </a:r>
            <a:endParaRPr lang="en-US" sz="8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821410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37777"/>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00322530"/>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5588405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8F5D73F-E634-4DF1-97E7-5A9670881543}" type="datetimeFigureOut">
              <a:rPr lang="en-US" smtClean="0"/>
              <a:pPr/>
              <a:t>7/30/2018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79F431D-8752-4670-865B-92868561A603}" type="slidenum">
              <a:rPr lang="en-US" smtClean="0"/>
              <a:pPr/>
              <a:t>‹#›</a:t>
            </a:fld>
            <a:endParaRPr lang="en-US"/>
          </a:p>
        </p:txBody>
      </p:sp>
    </p:spTree>
    <p:extLst>
      <p:ext uri="{BB962C8B-B14F-4D97-AF65-F5344CB8AC3E}">
        <p14:creationId xmlns:p14="http://schemas.microsoft.com/office/powerpoint/2010/main" val="21422357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8F5D73F-E634-4DF1-97E7-5A9670881543}" type="datetimeFigureOut">
              <a:rPr lang="en-US" smtClean="0"/>
              <a:pPr/>
              <a:t>7/30/2018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79F431D-8752-4670-865B-92868561A603}" type="slidenum">
              <a:rPr lang="en-US" smtClean="0"/>
              <a:pPr/>
              <a:t>‹#›</a:t>
            </a:fld>
            <a:endParaRPr lang="en-US"/>
          </a:p>
        </p:txBody>
      </p:sp>
    </p:spTree>
    <p:extLst>
      <p:ext uri="{BB962C8B-B14F-4D97-AF65-F5344CB8AC3E}">
        <p14:creationId xmlns:p14="http://schemas.microsoft.com/office/powerpoint/2010/main" val="2116180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37FB4C2-507F-4032-976B-2BB7C966FA44}" type="datetimeFigureOut">
              <a:rPr lang="en-US" smtClean="0"/>
              <a:pPr/>
              <a:t>7/30/2018</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F692E03D-1414-4E27-AC52-E7025363F531}" type="slidenum">
              <a:rPr lang="en-US" smtClean="0"/>
              <a:pPr/>
              <a:t>‹#›</a:t>
            </a:fld>
            <a:endParaRPr lang="en-US"/>
          </a:p>
        </p:txBody>
      </p:sp>
    </p:spTree>
    <p:extLst>
      <p:ext uri="{BB962C8B-B14F-4D97-AF65-F5344CB8AC3E}">
        <p14:creationId xmlns:p14="http://schemas.microsoft.com/office/powerpoint/2010/main" val="1660503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2678937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5951318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9116809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35597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113454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679364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1614542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02180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3887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00B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2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1133117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F86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1309362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4.sv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9.xml"/><Relationship Id="rId7" Type="http://schemas.openxmlformats.org/officeDocument/2006/relationships/image" Target="NUL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8" cstate="print">
            <a:extLst>
              <a:ext uri="{96DAC541-7B7A-43D3-8B79-37D633B846F1}">
                <asvg:svgBlip xmlns:asvg="http://schemas.microsoft.com/office/drawing/2016/SVG/main" xmlns="" r:embed="rId39"/>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624439933"/>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91" r:id="rId36"/>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cstate="print">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04538165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Microsoft_Excel_97-2003_Worksheet1.xls"/><Relationship Id="rId2" Type="http://schemas.openxmlformats.org/officeDocument/2006/relationships/slideLayout" Target="../slideLayouts/slideLayout35.xml"/><Relationship Id="rId1" Type="http://schemas.openxmlformats.org/officeDocument/2006/relationships/vmlDrawing" Target="../drawings/vmlDrawing1.vml"/><Relationship Id="rId4" Type="http://schemas.openxmlformats.org/officeDocument/2006/relationships/image" Target="../media/image45.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Microsoft_Excel_97-2003_Worksheet2.xls"/><Relationship Id="rId2" Type="http://schemas.openxmlformats.org/officeDocument/2006/relationships/slideLayout" Target="../slideLayouts/slideLayout35.xml"/><Relationship Id="rId1" Type="http://schemas.openxmlformats.org/officeDocument/2006/relationships/vmlDrawing" Target="../drawings/vmlDrawing2.vml"/><Relationship Id="rId6" Type="http://schemas.openxmlformats.org/officeDocument/2006/relationships/image" Target="../media/image47.emf"/><Relationship Id="rId5" Type="http://schemas.openxmlformats.org/officeDocument/2006/relationships/oleObject" Target="../embeddings/Microsoft_Excel_97-2003_Worksheet3.xls"/><Relationship Id="rId4" Type="http://schemas.openxmlformats.org/officeDocument/2006/relationships/image" Target="../media/image46.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Microsoft_Excel_97-2003_Worksheet4.xls"/><Relationship Id="rId2" Type="http://schemas.openxmlformats.org/officeDocument/2006/relationships/slideLayout" Target="../slideLayouts/slideLayout35.xml"/><Relationship Id="rId1" Type="http://schemas.openxmlformats.org/officeDocument/2006/relationships/vmlDrawing" Target="../drawings/vmlDrawing3.vml"/><Relationship Id="rId4" Type="http://schemas.openxmlformats.org/officeDocument/2006/relationships/image" Target="../media/image48.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Microsoft_Excel_97-2003_Worksheet5.xls"/><Relationship Id="rId2" Type="http://schemas.openxmlformats.org/officeDocument/2006/relationships/slideLayout" Target="../slideLayouts/slideLayout35.xml"/><Relationship Id="rId1" Type="http://schemas.openxmlformats.org/officeDocument/2006/relationships/vmlDrawing" Target="../drawings/vmlDrawing4.vml"/><Relationship Id="rId6" Type="http://schemas.openxmlformats.org/officeDocument/2006/relationships/image" Target="../media/image50.emf"/><Relationship Id="rId5" Type="http://schemas.openxmlformats.org/officeDocument/2006/relationships/oleObject" Target="../embeddings/Microsoft_Excel_97-2003_Worksheet6.xls"/><Relationship Id="rId4" Type="http://schemas.openxmlformats.org/officeDocument/2006/relationships/image" Target="../media/image49.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Microsoft_Excel_97-2003_Worksheet7.xls"/><Relationship Id="rId2" Type="http://schemas.openxmlformats.org/officeDocument/2006/relationships/slideLayout" Target="../slideLayouts/slideLayout35.xml"/><Relationship Id="rId1" Type="http://schemas.openxmlformats.org/officeDocument/2006/relationships/vmlDrawing" Target="../drawings/vmlDrawing5.vml"/><Relationship Id="rId4" Type="http://schemas.openxmlformats.org/officeDocument/2006/relationships/image" Target="../media/image51.emf"/></Relationships>
</file>

<file path=ppt/slides/_rels/slide48.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oleObject" Target="../embeddings/Microsoft_Excel_97-2003_Worksheet8.xls"/><Relationship Id="rId7" Type="http://schemas.openxmlformats.org/officeDocument/2006/relationships/oleObject" Target="../embeddings/Microsoft_Excel_97-2003_Worksheet10.xls"/><Relationship Id="rId2" Type="http://schemas.openxmlformats.org/officeDocument/2006/relationships/slideLayout" Target="../slideLayouts/slideLayout35.xml"/><Relationship Id="rId1" Type="http://schemas.openxmlformats.org/officeDocument/2006/relationships/vmlDrawing" Target="../drawings/vmlDrawing6.vml"/><Relationship Id="rId6" Type="http://schemas.openxmlformats.org/officeDocument/2006/relationships/image" Target="../media/image53.emf"/><Relationship Id="rId5" Type="http://schemas.openxmlformats.org/officeDocument/2006/relationships/oleObject" Target="../embeddings/Microsoft_Excel_97-2003_Worksheet9.xls"/><Relationship Id="rId10" Type="http://schemas.openxmlformats.org/officeDocument/2006/relationships/image" Target="../media/image55.emf"/><Relationship Id="rId4" Type="http://schemas.openxmlformats.org/officeDocument/2006/relationships/image" Target="../media/image52.emf"/><Relationship Id="rId9" Type="http://schemas.openxmlformats.org/officeDocument/2006/relationships/oleObject" Target="../embeddings/Microsoft_Excel_97-2003_Worksheet11.xls"/></Relationships>
</file>

<file path=ppt/slides/_rels/slide49.xml.rels><?xml version="1.0" encoding="UTF-8" standalone="yes"?>
<Relationships xmlns="http://schemas.openxmlformats.org/package/2006/relationships"><Relationship Id="rId3" Type="http://schemas.openxmlformats.org/officeDocument/2006/relationships/oleObject" Target="../embeddings/Microsoft_Excel_97-2003_Worksheet12.xls"/><Relationship Id="rId2" Type="http://schemas.openxmlformats.org/officeDocument/2006/relationships/slideLayout" Target="../slideLayouts/slideLayout35.xml"/><Relationship Id="rId1" Type="http://schemas.openxmlformats.org/officeDocument/2006/relationships/vmlDrawing" Target="../drawings/vmlDrawing7.vml"/><Relationship Id="rId4" Type="http://schemas.openxmlformats.org/officeDocument/2006/relationships/image" Target="../media/image56.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oleObject" Target="../embeddings/Microsoft_Excel_97-2003_Worksheet13.xls"/><Relationship Id="rId7" Type="http://schemas.openxmlformats.org/officeDocument/2006/relationships/oleObject" Target="../embeddings/Microsoft_Excel_97-2003_Worksheet15.xls"/><Relationship Id="rId2" Type="http://schemas.openxmlformats.org/officeDocument/2006/relationships/slideLayout" Target="../slideLayouts/slideLayout35.xml"/><Relationship Id="rId1" Type="http://schemas.openxmlformats.org/officeDocument/2006/relationships/vmlDrawing" Target="../drawings/vmlDrawing8.vml"/><Relationship Id="rId6" Type="http://schemas.openxmlformats.org/officeDocument/2006/relationships/image" Target="../media/image58.emf"/><Relationship Id="rId5" Type="http://schemas.openxmlformats.org/officeDocument/2006/relationships/oleObject" Target="../embeddings/Microsoft_Excel_97-2003_Worksheet14.xls"/><Relationship Id="rId4" Type="http://schemas.openxmlformats.org/officeDocument/2006/relationships/image" Target="../media/image57.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4.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4.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4.xm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4.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4.xml"/><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4.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5.xml"/><Relationship Id="rId4" Type="http://schemas.openxmlformats.org/officeDocument/2006/relationships/image" Target="../media/image79.png"/></Relationships>
</file>

<file path=ppt/slides/_rels/slide7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4.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5.xml"/><Relationship Id="rId4" Type="http://schemas.openxmlformats.org/officeDocument/2006/relationships/image" Target="../media/image81.png"/></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4.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5.xml"/><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8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4.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5.xml"/><Relationship Id="rId4" Type="http://schemas.openxmlformats.org/officeDocument/2006/relationships/image" Target="../media/image8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3032" y="156448"/>
            <a:ext cx="6250546" cy="989772"/>
          </a:xfrm>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cstate="print"/>
          <a:stretch>
            <a:fillRect/>
          </a:stretch>
        </p:blipFill>
        <p:spPr>
          <a:xfrm>
            <a:off x="0" y="-27709"/>
            <a:ext cx="12192000" cy="6858000"/>
          </a:xfrm>
          <a:prstGeom prst="rect">
            <a:avLst/>
          </a:prstGeom>
        </p:spPr>
      </p:pic>
    </p:spTree>
    <p:extLst>
      <p:ext uri="{BB962C8B-B14F-4D97-AF65-F5344CB8AC3E}">
        <p14:creationId xmlns:p14="http://schemas.microsoft.com/office/powerpoint/2010/main" val="7443983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lumMod val="90000"/>
                    <a:lumOff val="10000"/>
                  </a:schemeClr>
                </a:solidFill>
              </a:rPr>
              <a:t>Object relational model</a:t>
            </a:r>
            <a:endParaRPr lang="en-US" dirty="0">
              <a:solidFill>
                <a:schemeClr val="accent3">
                  <a:lumMod val="90000"/>
                  <a:lumOff val="10000"/>
                </a:schemeClr>
              </a:solidFill>
            </a:endParaRPr>
          </a:p>
        </p:txBody>
      </p:sp>
      <p:sp>
        <p:nvSpPr>
          <p:cNvPr id="3" name="Content Placeholder 2"/>
          <p:cNvSpPr>
            <a:spLocks noGrp="1"/>
          </p:cNvSpPr>
          <p:nvPr>
            <p:ph type="body" sz="quarter" idx="4294967295"/>
          </p:nvPr>
        </p:nvSpPr>
        <p:spPr>
          <a:xfrm>
            <a:off x="530943" y="1552729"/>
            <a:ext cx="7300451" cy="4199141"/>
          </a:xfrm>
        </p:spPr>
        <p:txBody>
          <a:bodyPr>
            <a:noAutofit/>
          </a:bodyPr>
          <a:lstStyle/>
          <a:p>
            <a:pPr>
              <a:buFont typeface="Arial" pitchFamily="34" charset="0"/>
              <a:buChar char="•"/>
            </a:pPr>
            <a:endParaRPr lang="en-US" sz="3600" dirty="0" smtClean="0"/>
          </a:p>
          <a:p>
            <a:pPr>
              <a:buFont typeface="Arial" pitchFamily="34" charset="0"/>
              <a:buChar char="•"/>
            </a:pPr>
            <a:r>
              <a:rPr lang="en-US" sz="3600" dirty="0" smtClean="0"/>
              <a:t> An ORDBMS has a relational model in </a:t>
            </a:r>
          </a:p>
          <a:p>
            <a:r>
              <a:rPr lang="en-US" sz="3600" dirty="0" smtClean="0"/>
              <a:t>  it, because the data is stored in the</a:t>
            </a:r>
          </a:p>
          <a:p>
            <a:r>
              <a:rPr lang="en-US" sz="3600" dirty="0" smtClean="0"/>
              <a:t>  form of tables having rows and </a:t>
            </a:r>
          </a:p>
          <a:p>
            <a:r>
              <a:rPr lang="en-US" sz="3600" dirty="0" smtClean="0"/>
              <a:t>  columns.</a:t>
            </a:r>
          </a:p>
          <a:p>
            <a:endParaRPr lang="en-US" sz="3600" dirty="0" smtClean="0"/>
          </a:p>
          <a:p>
            <a:pPr>
              <a:buFont typeface="Arial" pitchFamily="34" charset="0"/>
              <a:buChar char="•"/>
            </a:pPr>
            <a:r>
              <a:rPr lang="en-US" sz="3600" dirty="0" smtClean="0"/>
              <a:t> SQL is used as the query language,</a:t>
            </a:r>
          </a:p>
          <a:p>
            <a:pPr marL="0" indent="0">
              <a:buNone/>
            </a:pPr>
            <a:r>
              <a:rPr lang="en-US" sz="3600" dirty="0"/>
              <a:t> </a:t>
            </a:r>
            <a:r>
              <a:rPr lang="en-US" sz="3600" dirty="0" smtClean="0"/>
              <a:t> and the result of the query is also </a:t>
            </a:r>
          </a:p>
          <a:p>
            <a:pPr marL="0" indent="0">
              <a:buNone/>
            </a:pPr>
            <a:r>
              <a:rPr lang="en-US" sz="3600" dirty="0" smtClean="0"/>
              <a:t>  table or tuple (rows).</a:t>
            </a:r>
            <a:endParaRPr lang="en-US" sz="3600" dirty="0"/>
          </a:p>
        </p:txBody>
      </p:sp>
      <p:pic>
        <p:nvPicPr>
          <p:cNvPr id="5" name="Picture 4"/>
          <p:cNvPicPr>
            <a:picLocks noChangeAspect="1"/>
          </p:cNvPicPr>
          <p:nvPr/>
        </p:nvPicPr>
        <p:blipFill>
          <a:blip r:embed="rId2" cstate="print"/>
          <a:stretch>
            <a:fillRect/>
          </a:stretch>
        </p:blipFill>
        <p:spPr>
          <a:xfrm>
            <a:off x="8360492" y="870155"/>
            <a:ext cx="3448050" cy="5560142"/>
          </a:xfrm>
          <a:prstGeom prst="rect">
            <a:avLst/>
          </a:prstGeom>
        </p:spPr>
      </p:pic>
    </p:spTree>
    <p:extLst>
      <p:ext uri="{BB962C8B-B14F-4D97-AF65-F5344CB8AC3E}">
        <p14:creationId xmlns:p14="http://schemas.microsoft.com/office/powerpoint/2010/main" val="27117869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lumMod val="90000"/>
                    <a:lumOff val="10000"/>
                  </a:schemeClr>
                </a:solidFill>
              </a:rPr>
              <a:t>File based approach</a:t>
            </a:r>
            <a:endParaRPr lang="en-US" dirty="0">
              <a:solidFill>
                <a:schemeClr val="accent3">
                  <a:lumMod val="90000"/>
                  <a:lumOff val="10000"/>
                </a:schemeClr>
              </a:solidFill>
            </a:endParaRPr>
          </a:p>
        </p:txBody>
      </p:sp>
      <p:sp>
        <p:nvSpPr>
          <p:cNvPr id="3" name="Content Placeholder 2"/>
          <p:cNvSpPr>
            <a:spLocks noGrp="1"/>
          </p:cNvSpPr>
          <p:nvPr>
            <p:ph idx="4294967295"/>
          </p:nvPr>
        </p:nvSpPr>
        <p:spPr>
          <a:xfrm>
            <a:off x="442452" y="1412875"/>
            <a:ext cx="10146890" cy="5040313"/>
          </a:xfrm>
        </p:spPr>
        <p:txBody>
          <a:bodyPr>
            <a:normAutofit/>
          </a:bodyPr>
          <a:lstStyle/>
          <a:p>
            <a:pPr>
              <a:buFont typeface="Arial" pitchFamily="34" charset="0"/>
              <a:buChar char="•"/>
            </a:pPr>
            <a:r>
              <a:rPr lang="en-US" sz="2800" dirty="0" smtClean="0"/>
              <a:t>  File </a:t>
            </a:r>
            <a:r>
              <a:rPr lang="en-US" sz="2800" dirty="0"/>
              <a:t>based Approach is a traditional approach of collecting </a:t>
            </a:r>
            <a:endParaRPr lang="en-US" sz="2800" dirty="0" smtClean="0"/>
          </a:p>
          <a:p>
            <a:r>
              <a:rPr lang="en-US" sz="2800" dirty="0" smtClean="0"/>
              <a:t>    and </a:t>
            </a:r>
            <a:r>
              <a:rPr lang="en-US" sz="2800" dirty="0"/>
              <a:t>storing data. </a:t>
            </a:r>
            <a:endParaRPr lang="en-US" sz="2800" dirty="0" smtClean="0"/>
          </a:p>
          <a:p>
            <a:endParaRPr lang="en-US" sz="2800" dirty="0" smtClean="0"/>
          </a:p>
          <a:p>
            <a:pPr>
              <a:buFont typeface="Arial" pitchFamily="34" charset="0"/>
              <a:buChar char="•"/>
            </a:pPr>
            <a:r>
              <a:rPr lang="en-US" sz="2800" dirty="0" smtClean="0"/>
              <a:t>  In </a:t>
            </a:r>
            <a:r>
              <a:rPr lang="en-US" sz="2800" dirty="0"/>
              <a:t>this approach data is stored in files</a:t>
            </a:r>
            <a:r>
              <a:rPr lang="en-US" sz="2800" dirty="0" smtClean="0"/>
              <a:t>.</a:t>
            </a:r>
          </a:p>
          <a:p>
            <a:r>
              <a:rPr lang="en-US" sz="2800" dirty="0" smtClean="0"/>
              <a:t> </a:t>
            </a:r>
          </a:p>
          <a:p>
            <a:pPr>
              <a:buFont typeface="Arial" pitchFamily="34" charset="0"/>
              <a:buChar char="•"/>
            </a:pPr>
            <a:r>
              <a:rPr lang="en-US" sz="2800" dirty="0" smtClean="0"/>
              <a:t>  Each </a:t>
            </a:r>
            <a:r>
              <a:rPr lang="en-US" sz="2800" dirty="0"/>
              <a:t>unit of organization has its own files and each file has a specific </a:t>
            </a:r>
            <a:r>
              <a:rPr lang="en-US" sz="2800" dirty="0" smtClean="0"/>
              <a:t>  </a:t>
            </a:r>
          </a:p>
          <a:p>
            <a:r>
              <a:rPr lang="en-US" sz="2800" dirty="0" smtClean="0"/>
              <a:t>    set </a:t>
            </a:r>
            <a:r>
              <a:rPr lang="en-US" sz="2800" dirty="0"/>
              <a:t>of programs that were used to manipulate data in </a:t>
            </a:r>
            <a:r>
              <a:rPr lang="en-US" sz="2800" dirty="0" smtClean="0"/>
              <a:t>that file.</a:t>
            </a:r>
          </a:p>
          <a:p>
            <a:endParaRPr lang="en-US" sz="2800" dirty="0" smtClean="0"/>
          </a:p>
          <a:p>
            <a:pPr>
              <a:buFont typeface="Arial" pitchFamily="34" charset="0"/>
              <a:buChar char="•"/>
            </a:pPr>
            <a:r>
              <a:rPr lang="en-US" sz="2800" dirty="0" smtClean="0"/>
              <a:t>  Each </a:t>
            </a:r>
            <a:r>
              <a:rPr lang="en-US" sz="2800" dirty="0"/>
              <a:t>department collected and maintained the required data. </a:t>
            </a:r>
            <a:endParaRPr lang="en-US" sz="2800" dirty="0" smtClean="0"/>
          </a:p>
          <a:p>
            <a:pPr>
              <a:buFont typeface="Arial" pitchFamily="34" charset="0"/>
              <a:buChar char="•"/>
            </a:pPr>
            <a:endParaRPr lang="en-US" sz="2800" dirty="0" smtClean="0"/>
          </a:p>
          <a:p>
            <a:pPr marL="0" indent="0">
              <a:buNone/>
            </a:pPr>
            <a:r>
              <a:rPr lang="en-US" sz="2800" b="1" dirty="0" smtClean="0"/>
              <a:t>    DISADVANTAGE:</a:t>
            </a:r>
          </a:p>
          <a:p>
            <a:pPr>
              <a:buFont typeface="Arial" pitchFamily="34" charset="0"/>
              <a:buChar char="•"/>
            </a:pPr>
            <a:r>
              <a:rPr lang="en-US" sz="2800" dirty="0" smtClean="0"/>
              <a:t>  This </a:t>
            </a:r>
            <a:r>
              <a:rPr lang="en-US" sz="2800" dirty="0"/>
              <a:t>usually resulted in duplication of data and inconsistency </a:t>
            </a:r>
            <a:r>
              <a:rPr lang="en-US" sz="2800" dirty="0" smtClean="0"/>
              <a:t>of </a:t>
            </a:r>
          </a:p>
          <a:p>
            <a:r>
              <a:rPr lang="en-US" sz="2800" dirty="0" smtClean="0"/>
              <a:t>    data</a:t>
            </a:r>
            <a:r>
              <a:rPr lang="en-US" sz="2800" dirty="0"/>
              <a:t>.</a:t>
            </a:r>
          </a:p>
        </p:txBody>
      </p:sp>
    </p:spTree>
    <p:extLst>
      <p:ext uri="{BB962C8B-B14F-4D97-AF65-F5344CB8AC3E}">
        <p14:creationId xmlns:p14="http://schemas.microsoft.com/office/powerpoint/2010/main" val="41287981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5066071" y="671512"/>
            <a:ext cx="6526161" cy="4667403"/>
          </a:xfrm>
        </p:spPr>
        <p:txBody>
          <a:bodyPr>
            <a:normAutofit/>
          </a:bodyPr>
          <a:lstStyle/>
          <a:p>
            <a:pPr marL="0" indent="0">
              <a:buNone/>
            </a:pPr>
            <a:r>
              <a:rPr lang="en-US" sz="4800" dirty="0"/>
              <a:t>DISADVANTAGE</a:t>
            </a:r>
            <a:r>
              <a:rPr lang="en-US" sz="4800" dirty="0" smtClean="0"/>
              <a:t>:</a:t>
            </a:r>
          </a:p>
          <a:p>
            <a:pPr marL="0" indent="0">
              <a:buNone/>
            </a:pPr>
            <a:endParaRPr lang="en-US" sz="4800" dirty="0"/>
          </a:p>
          <a:p>
            <a:r>
              <a:rPr lang="en-US" sz="3200" dirty="0" smtClean="0"/>
              <a:t> </a:t>
            </a:r>
          </a:p>
          <a:p>
            <a:pPr>
              <a:buFont typeface="Arial" pitchFamily="34" charset="0"/>
              <a:buChar char="•"/>
            </a:pPr>
            <a:r>
              <a:rPr lang="en-US" sz="3200" dirty="0" smtClean="0"/>
              <a:t>This </a:t>
            </a:r>
            <a:r>
              <a:rPr lang="en-US" sz="3200" dirty="0"/>
              <a:t>usually resulted </a:t>
            </a:r>
            <a:r>
              <a:rPr lang="en-US" sz="3200" dirty="0" smtClean="0"/>
              <a:t>in duplication </a:t>
            </a:r>
            <a:r>
              <a:rPr lang="en-US" sz="3200" dirty="0"/>
              <a:t>of </a:t>
            </a:r>
            <a:endParaRPr lang="en-US" sz="3200" dirty="0" smtClean="0"/>
          </a:p>
          <a:p>
            <a:r>
              <a:rPr lang="en-US" sz="3200" dirty="0" smtClean="0"/>
              <a:t>  data </a:t>
            </a:r>
            <a:r>
              <a:rPr lang="en-US" sz="3200" dirty="0"/>
              <a:t>and </a:t>
            </a:r>
            <a:r>
              <a:rPr lang="en-US" sz="3200" dirty="0" smtClean="0"/>
              <a:t>inconsistency of </a:t>
            </a:r>
            <a:r>
              <a:rPr lang="en-US" sz="3200" dirty="0"/>
              <a:t>data</a:t>
            </a:r>
            <a:r>
              <a:rPr lang="en-US" sz="3200" dirty="0" smtClean="0"/>
              <a:t>.</a:t>
            </a:r>
          </a:p>
          <a:p>
            <a:endParaRPr lang="en-US" sz="3200" dirty="0" smtClean="0"/>
          </a:p>
          <a:p>
            <a:pPr>
              <a:buFont typeface="Arial" pitchFamily="34" charset="0"/>
              <a:buChar char="•"/>
            </a:pPr>
            <a:r>
              <a:rPr lang="en-US" sz="3200" dirty="0" smtClean="0"/>
              <a:t> Separation and isolation of data.</a:t>
            </a:r>
          </a:p>
          <a:p>
            <a:pPr>
              <a:buFont typeface="Arial" pitchFamily="34" charset="0"/>
              <a:buChar char="•"/>
            </a:pPr>
            <a:endParaRPr lang="en-US" sz="3200" dirty="0" smtClean="0"/>
          </a:p>
          <a:p>
            <a:pPr>
              <a:buFont typeface="Arial" pitchFamily="34" charset="0"/>
              <a:buChar char="•"/>
            </a:pPr>
            <a:r>
              <a:rPr lang="en-US" sz="3200" dirty="0" smtClean="0"/>
              <a:t> Fixed assistance of queries.</a:t>
            </a:r>
          </a:p>
          <a:p>
            <a:pPr>
              <a:buFont typeface="Arial" pitchFamily="34" charset="0"/>
              <a:buChar char="•"/>
            </a:pPr>
            <a:endParaRPr lang="en-US" sz="3200" dirty="0" smtClean="0"/>
          </a:p>
          <a:p>
            <a:pPr>
              <a:buFont typeface="Arial" pitchFamily="34" charset="0"/>
              <a:buChar char="•"/>
            </a:pPr>
            <a:r>
              <a:rPr lang="en-US" sz="3200" dirty="0" smtClean="0"/>
              <a:t> Incompatibity of files</a:t>
            </a:r>
          </a:p>
          <a:p>
            <a:endParaRPr lang="en-US" dirty="0"/>
          </a:p>
        </p:txBody>
      </p:sp>
    </p:spTree>
    <p:extLst>
      <p:ext uri="{BB962C8B-B14F-4D97-AF65-F5344CB8AC3E}">
        <p14:creationId xmlns:p14="http://schemas.microsoft.com/office/powerpoint/2010/main" val="38088134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144786" y="930425"/>
            <a:ext cx="5261187" cy="1182207"/>
          </a:xfrm>
        </p:spPr>
        <p:txBody>
          <a:bodyPr>
            <a:normAutofit/>
          </a:bodyPr>
          <a:lstStyle/>
          <a:p>
            <a:r>
              <a:rPr lang="en-US" sz="8800" b="1" dirty="0" smtClean="0">
                <a:solidFill>
                  <a:schemeClr val="bg1"/>
                </a:solidFill>
                <a:latin typeface="Calibri" panose="020F0502020204030204" pitchFamily="34" charset="0"/>
              </a:rPr>
              <a:t>DBMS</a:t>
            </a:r>
            <a:endParaRPr lang="en-US" sz="88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5077764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3">
                    <a:lumMod val="90000"/>
                    <a:lumOff val="10000"/>
                  </a:schemeClr>
                </a:solidFill>
              </a:rPr>
              <a:t>DATA BASE APPROACH</a:t>
            </a:r>
            <a:endParaRPr lang="en-US" sz="3600" b="1" dirty="0">
              <a:solidFill>
                <a:schemeClr val="accent3">
                  <a:lumMod val="90000"/>
                  <a:lumOff val="10000"/>
                </a:schemeClr>
              </a:solidFill>
            </a:endParaRPr>
          </a:p>
        </p:txBody>
      </p:sp>
      <p:sp>
        <p:nvSpPr>
          <p:cNvPr id="3" name="Content Placeholder 2"/>
          <p:cNvSpPr>
            <a:spLocks noGrp="1"/>
          </p:cNvSpPr>
          <p:nvPr>
            <p:ph idx="1"/>
          </p:nvPr>
        </p:nvSpPr>
        <p:spPr/>
        <p:txBody>
          <a:bodyPr>
            <a:normAutofit/>
          </a:bodyPr>
          <a:lstStyle/>
          <a:p>
            <a:pPr>
              <a:buFont typeface="Arial" pitchFamily="34" charset="0"/>
              <a:buChar char="•"/>
            </a:pPr>
            <a:r>
              <a:rPr lang="en-US" sz="2800" dirty="0" smtClean="0"/>
              <a:t> The </a:t>
            </a:r>
            <a:r>
              <a:rPr lang="en-US" sz="2800" dirty="0"/>
              <a:t>Database is a shared collection of logically related data, designed to </a:t>
            </a:r>
            <a:endParaRPr lang="en-US" sz="2800" dirty="0" smtClean="0"/>
          </a:p>
          <a:p>
            <a:r>
              <a:rPr lang="en-US" sz="2800" dirty="0" smtClean="0"/>
              <a:t>   meet </a:t>
            </a:r>
            <a:r>
              <a:rPr lang="en-US" sz="2800" dirty="0"/>
              <a:t>the information needs of an </a:t>
            </a:r>
            <a:r>
              <a:rPr lang="en-US" sz="2800" dirty="0" smtClean="0"/>
              <a:t>organization.</a:t>
            </a:r>
          </a:p>
          <a:p>
            <a:pPr>
              <a:buFont typeface="Arial" pitchFamily="34" charset="0"/>
              <a:buChar char="•"/>
            </a:pPr>
            <a:endParaRPr lang="en-US" sz="2800" dirty="0" smtClean="0"/>
          </a:p>
          <a:p>
            <a:pPr>
              <a:buFont typeface="Arial" pitchFamily="34" charset="0"/>
              <a:buChar char="•"/>
            </a:pPr>
            <a:r>
              <a:rPr lang="en-US" sz="2800" dirty="0" smtClean="0"/>
              <a:t>  A </a:t>
            </a:r>
            <a:r>
              <a:rPr lang="en-US" sz="2800" dirty="0"/>
              <a:t>database is a computer based record keeping system whose over all </a:t>
            </a:r>
            <a:endParaRPr lang="en-US" sz="2800" dirty="0" smtClean="0"/>
          </a:p>
          <a:p>
            <a:r>
              <a:rPr lang="en-US" sz="2800" dirty="0" smtClean="0"/>
              <a:t>   purpose </a:t>
            </a:r>
            <a:r>
              <a:rPr lang="en-US" sz="2800" dirty="0"/>
              <a:t>is to record and maintains </a:t>
            </a:r>
            <a:r>
              <a:rPr lang="en-US" sz="2800" dirty="0" smtClean="0"/>
              <a:t>information.</a:t>
            </a:r>
          </a:p>
          <a:p>
            <a:pPr>
              <a:buFont typeface="Arial" pitchFamily="34" charset="0"/>
              <a:buChar char="•"/>
            </a:pPr>
            <a:endParaRPr lang="en-US" sz="2800" dirty="0" smtClean="0"/>
          </a:p>
          <a:p>
            <a:pPr>
              <a:buFont typeface="Arial" pitchFamily="34" charset="0"/>
              <a:buChar char="•"/>
            </a:pPr>
            <a:r>
              <a:rPr lang="en-US" sz="2800" dirty="0" smtClean="0"/>
              <a:t>  The </a:t>
            </a:r>
            <a:r>
              <a:rPr lang="en-US" sz="2800" dirty="0"/>
              <a:t>database is a single, large repository of data, which can be used </a:t>
            </a:r>
            <a:r>
              <a:rPr lang="en-US" sz="2800" dirty="0" smtClean="0"/>
              <a:t>  </a:t>
            </a:r>
          </a:p>
          <a:p>
            <a:r>
              <a:rPr lang="en-US" sz="2800" dirty="0" smtClean="0"/>
              <a:t>    simultaneously </a:t>
            </a:r>
            <a:r>
              <a:rPr lang="en-US" sz="2800" dirty="0"/>
              <a:t>by many departments and </a:t>
            </a:r>
            <a:r>
              <a:rPr lang="en-US" sz="2800" dirty="0" smtClean="0"/>
              <a:t>users.</a:t>
            </a:r>
          </a:p>
          <a:p>
            <a:pPr>
              <a:buFont typeface="Arial" pitchFamily="34" charset="0"/>
              <a:buChar char="•"/>
            </a:pPr>
            <a:endParaRPr lang="en-US" sz="2800" dirty="0" smtClean="0"/>
          </a:p>
          <a:p>
            <a:pPr>
              <a:buFont typeface="Arial" pitchFamily="34" charset="0"/>
              <a:buChar char="•"/>
            </a:pPr>
            <a:r>
              <a:rPr lang="en-US" sz="2800" dirty="0" smtClean="0"/>
              <a:t>  Instead </a:t>
            </a:r>
            <a:r>
              <a:rPr lang="en-US" sz="2800" dirty="0"/>
              <a:t>of disconnected files with redundant data, all data items are </a:t>
            </a:r>
            <a:endParaRPr lang="en-US" sz="2800" dirty="0" smtClean="0"/>
          </a:p>
          <a:p>
            <a:r>
              <a:rPr lang="en-US" sz="2800" dirty="0" smtClean="0"/>
              <a:t>    integrated </a:t>
            </a:r>
            <a:r>
              <a:rPr lang="en-US" sz="2800" dirty="0"/>
              <a:t>with a minimum amount of duplication.</a:t>
            </a:r>
          </a:p>
        </p:txBody>
      </p:sp>
    </p:spTree>
    <p:extLst>
      <p:ext uri="{BB962C8B-B14F-4D97-AF65-F5344CB8AC3E}">
        <p14:creationId xmlns:p14="http://schemas.microsoft.com/office/powerpoint/2010/main" val="21253042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lumMod val="90000"/>
                    <a:lumOff val="10000"/>
                  </a:schemeClr>
                </a:solidFill>
              </a:rPr>
              <a:t>GUIDELINES(REFER ONLY)</a:t>
            </a:r>
            <a:endParaRPr lang="en-US" dirty="0">
              <a:solidFill>
                <a:schemeClr val="accent3">
                  <a:lumMod val="90000"/>
                  <a:lumOff val="10000"/>
                </a:schemeClr>
              </a:solidFill>
            </a:endParaRPr>
          </a:p>
        </p:txBody>
      </p:sp>
      <p:sp>
        <p:nvSpPr>
          <p:cNvPr id="4" name="Rectangle 3"/>
          <p:cNvSpPr/>
          <p:nvPr/>
        </p:nvSpPr>
        <p:spPr>
          <a:xfrm>
            <a:off x="526026" y="1501481"/>
            <a:ext cx="8146026" cy="2554545"/>
          </a:xfrm>
          <a:prstGeom prst="rect">
            <a:avLst/>
          </a:prstGeom>
        </p:spPr>
        <p:txBody>
          <a:bodyPr wrap="square">
            <a:spAutoFit/>
          </a:bodyPr>
          <a:lstStyle/>
          <a:p>
            <a:r>
              <a:rPr lang="en-US" sz="3200" dirty="0"/>
              <a:t> </a:t>
            </a:r>
            <a:r>
              <a:rPr lang="en-US" sz="3200" dirty="0" smtClean="0"/>
              <a:t>Data </a:t>
            </a:r>
            <a:r>
              <a:rPr lang="en-US" sz="3200" dirty="0"/>
              <a:t>file is a collection of related records stored on storage medium such as hard disk or optical </a:t>
            </a:r>
            <a:r>
              <a:rPr lang="en-US" sz="3200" dirty="0" smtClean="0"/>
              <a:t>disk while </a:t>
            </a:r>
            <a:r>
              <a:rPr lang="en-US" sz="3200" dirty="0"/>
              <a:t>Database is a collection of data organized in a manner that allows </a:t>
            </a:r>
            <a:r>
              <a:rPr lang="en-US" sz="3200" dirty="0" smtClean="0"/>
              <a:t>access , retrieval </a:t>
            </a:r>
            <a:r>
              <a:rPr lang="en-US" sz="3200" dirty="0"/>
              <a:t>and use of that data.</a:t>
            </a:r>
          </a:p>
        </p:txBody>
      </p:sp>
    </p:spTree>
    <p:extLst>
      <p:ext uri="{BB962C8B-B14F-4D97-AF65-F5344CB8AC3E}">
        <p14:creationId xmlns:p14="http://schemas.microsoft.com/office/powerpoint/2010/main" val="8922626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1050878" y="906439"/>
            <a:ext cx="9760424" cy="4880212"/>
          </a:xfrm>
          <a:prstGeom prst="rect">
            <a:avLst/>
          </a:prstGeom>
        </p:spPr>
      </p:pic>
    </p:spTree>
    <p:extLst>
      <p:ext uri="{BB962C8B-B14F-4D97-AF65-F5344CB8AC3E}">
        <p14:creationId xmlns:p14="http://schemas.microsoft.com/office/powerpoint/2010/main" val="12101436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3067" y="790023"/>
            <a:ext cx="11370945" cy="5040313"/>
          </a:xfrm>
        </p:spPr>
        <p:txBody>
          <a:bodyPr/>
          <a:lstStyle/>
          <a:p>
            <a:pPr>
              <a:buFont typeface="Wingdings" panose="05000000000000000000" pitchFamily="2" charset="2"/>
              <a:buChar char="Ø"/>
            </a:pPr>
            <a:r>
              <a:rPr lang="en-US" sz="3600" dirty="0" smtClean="0"/>
              <a:t> Database</a:t>
            </a:r>
          </a:p>
          <a:p>
            <a:endParaRPr lang="en-US" sz="3600" dirty="0" smtClean="0"/>
          </a:p>
          <a:p>
            <a:pPr lvl="3">
              <a:buFont typeface="Wingdings" panose="05000000000000000000" pitchFamily="2" charset="2"/>
              <a:buChar char="ü"/>
            </a:pPr>
            <a:r>
              <a:rPr lang="en-US" sz="2200" dirty="0" smtClean="0">
                <a:latin typeface="Times New Roman" panose="02020603050405020304" pitchFamily="18" charset="0"/>
                <a:cs typeface="Times New Roman" panose="02020603050405020304" pitchFamily="18" charset="0"/>
              </a:rPr>
              <a:t> An </a:t>
            </a:r>
            <a:r>
              <a:rPr lang="en-US" sz="2200" dirty="0">
                <a:latin typeface="Times New Roman" panose="02020603050405020304" pitchFamily="18" charset="0"/>
                <a:cs typeface="Times New Roman" panose="02020603050405020304" pitchFamily="18" charset="0"/>
              </a:rPr>
              <a:t>organized collection of data, stored and accessed electronically</a:t>
            </a:r>
            <a:r>
              <a:rPr lang="en-US" sz="2200" dirty="0" smtClean="0">
                <a:latin typeface="Times New Roman" panose="02020603050405020304" pitchFamily="18" charset="0"/>
                <a:cs typeface="Times New Roman" panose="02020603050405020304" pitchFamily="18" charset="0"/>
              </a:rPr>
              <a:t>.</a:t>
            </a:r>
          </a:p>
          <a:p>
            <a:pPr lvl="2">
              <a:buFont typeface="Wingdings" panose="05000000000000000000" pitchFamily="2" charset="2"/>
              <a:buChar char="ü"/>
            </a:pPr>
            <a:endParaRPr lang="en-US" sz="24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smtClean="0">
              <a:cs typeface="Times New Roman" panose="02020603050405020304" pitchFamily="18" charset="0"/>
            </a:endParaRPr>
          </a:p>
          <a:p>
            <a:pPr>
              <a:buFont typeface="Wingdings" panose="05000000000000000000" pitchFamily="2" charset="2"/>
              <a:buChar char="Ø"/>
            </a:pPr>
            <a:r>
              <a:rPr lang="en-US" sz="3600" dirty="0" smtClean="0">
                <a:cs typeface="Times New Roman" panose="02020603050405020304" pitchFamily="18" charset="0"/>
              </a:rPr>
              <a:t> Database Management System</a:t>
            </a:r>
          </a:p>
          <a:p>
            <a:pPr marL="233362" lvl="2" indent="0">
              <a:buNone/>
            </a:pPr>
            <a:endParaRPr lang="en-US" sz="2400" dirty="0" smtClean="0">
              <a:latin typeface="Times New Roman" panose="02020603050405020304" pitchFamily="18" charset="0"/>
              <a:cs typeface="Times New Roman" panose="02020603050405020304" pitchFamily="18" charset="0"/>
            </a:endParaRPr>
          </a:p>
          <a:p>
            <a:pPr lvl="3">
              <a:buFont typeface="Wingdings" panose="05000000000000000000" pitchFamily="2" charset="2"/>
              <a:buChar char="ü"/>
            </a:pPr>
            <a:r>
              <a:rPr lang="en-US" sz="2200" dirty="0" smtClean="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System software for creating and managing databases</a:t>
            </a:r>
            <a:r>
              <a:rPr lang="en-US" sz="2200" dirty="0" smtClean="0">
                <a:latin typeface="Times New Roman" panose="02020603050405020304" pitchFamily="18" charset="0"/>
                <a:cs typeface="Times New Roman" panose="02020603050405020304" pitchFamily="18" charset="0"/>
              </a:rPr>
              <a:t>.</a:t>
            </a:r>
          </a:p>
          <a:p>
            <a:pPr marL="233362" lvl="2" indent="0">
              <a:buNone/>
            </a:pPr>
            <a:endParaRPr lang="en-US" sz="2400" dirty="0">
              <a:latin typeface="Times New Roman" panose="02020603050405020304" pitchFamily="18" charset="0"/>
              <a:cs typeface="Times New Roman" panose="02020603050405020304" pitchFamily="18" charset="0"/>
            </a:endParaRPr>
          </a:p>
          <a:p>
            <a:pPr lvl="3">
              <a:buFont typeface="Wingdings" panose="05000000000000000000" pitchFamily="2" charset="2"/>
              <a:buChar char="ü"/>
            </a:pPr>
            <a:r>
              <a:rPr lang="en-US" sz="2200" dirty="0" smtClean="0">
                <a:latin typeface="Times New Roman" panose="02020603050405020304" pitchFamily="18" charset="0"/>
                <a:cs typeface="Times New Roman" panose="02020603050405020304" pitchFamily="18" charset="0"/>
              </a:rPr>
              <a:t> Provides </a:t>
            </a:r>
            <a:r>
              <a:rPr lang="en-US" sz="2200" dirty="0">
                <a:latin typeface="Times New Roman" panose="02020603050405020304" pitchFamily="18" charset="0"/>
                <a:cs typeface="Times New Roman" panose="02020603050405020304" pitchFamily="18" charset="0"/>
              </a:rPr>
              <a:t>users and programmers with a systematic way to create, retrieve, update and </a:t>
            </a:r>
            <a:endParaRPr lang="en-US" sz="2200" dirty="0" smtClean="0">
              <a:latin typeface="Times New Roman" panose="02020603050405020304" pitchFamily="18" charset="0"/>
              <a:cs typeface="Times New Roman" panose="02020603050405020304" pitchFamily="18" charset="0"/>
            </a:endParaRPr>
          </a:p>
          <a:p>
            <a:pPr marL="466725" lvl="3" indent="0">
              <a:buNone/>
            </a:pPr>
            <a:r>
              <a:rPr lang="en-US" sz="2200" dirty="0" smtClean="0">
                <a:latin typeface="Times New Roman" panose="02020603050405020304" pitchFamily="18" charset="0"/>
                <a:cs typeface="Times New Roman" panose="02020603050405020304" pitchFamily="18" charset="0"/>
              </a:rPr>
              <a:t>    manage</a:t>
            </a:r>
            <a:r>
              <a:rPr lang="en-US" sz="2200" dirty="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data.              </a:t>
            </a:r>
          </a:p>
        </p:txBody>
      </p:sp>
    </p:spTree>
    <p:extLst>
      <p:ext uri="{BB962C8B-B14F-4D97-AF65-F5344CB8AC3E}">
        <p14:creationId xmlns:p14="http://schemas.microsoft.com/office/powerpoint/2010/main" val="31110993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65076"/>
            <a:ext cx="10515600" cy="1325563"/>
          </a:xfrm>
        </p:spPr>
        <p:txBody>
          <a:bodyPr/>
          <a:lstStyle/>
          <a:p>
            <a:r>
              <a:rPr lang="en-US" b="1" dirty="0" smtClean="0">
                <a:solidFill>
                  <a:srgbClr val="7030A0"/>
                </a:solidFill>
              </a:rPr>
              <a:t>Why DBMS?</a:t>
            </a:r>
            <a:endParaRPr lang="en-US" b="1" dirty="0">
              <a:solidFill>
                <a:srgbClr val="7030A0"/>
              </a:solidFill>
            </a:endParaRPr>
          </a:p>
        </p:txBody>
      </p:sp>
      <p:sp>
        <p:nvSpPr>
          <p:cNvPr id="3" name="Content Placeholder 2"/>
          <p:cNvSpPr>
            <a:spLocks noGrp="1"/>
          </p:cNvSpPr>
          <p:nvPr>
            <p:ph idx="1"/>
          </p:nvPr>
        </p:nvSpPr>
        <p:spPr>
          <a:xfrm>
            <a:off x="692426" y="1444487"/>
            <a:ext cx="10515600" cy="4618185"/>
          </a:xfrm>
        </p:spPr>
        <p:txBody>
          <a:bodyPr>
            <a:normAutofit/>
          </a:bodyPr>
          <a:lstStyle/>
          <a:p>
            <a:pPr>
              <a:buFont typeface="Wingdings" panose="05000000000000000000" pitchFamily="2" charset="2"/>
              <a:buChar char="ü"/>
            </a:pPr>
            <a:r>
              <a:rPr lang="en-US" sz="2800" dirty="0" smtClean="0"/>
              <a:t>Data independency, integrity &amp; security.</a:t>
            </a:r>
          </a:p>
          <a:p>
            <a:pPr>
              <a:buFont typeface="Wingdings" panose="05000000000000000000" pitchFamily="2" charset="2"/>
              <a:buChar char="ü"/>
            </a:pPr>
            <a:endParaRPr lang="en-US" sz="2800" dirty="0" smtClean="0"/>
          </a:p>
          <a:p>
            <a:pPr>
              <a:buFont typeface="Wingdings" panose="05000000000000000000" pitchFamily="2" charset="2"/>
              <a:buChar char="ü"/>
            </a:pPr>
            <a:r>
              <a:rPr lang="en-US" sz="2800" dirty="0" smtClean="0"/>
              <a:t>Data is very structured.</a:t>
            </a:r>
          </a:p>
          <a:p>
            <a:pPr>
              <a:buFont typeface="Wingdings" panose="05000000000000000000" pitchFamily="2" charset="2"/>
              <a:buChar char="ü"/>
            </a:pPr>
            <a:endParaRPr lang="en-US" sz="2800" dirty="0" smtClean="0"/>
          </a:p>
          <a:p>
            <a:pPr>
              <a:buFont typeface="Wingdings" panose="05000000000000000000" pitchFamily="2" charset="2"/>
              <a:buChar char="ü"/>
            </a:pPr>
            <a:r>
              <a:rPr lang="en-US" sz="2800" dirty="0" smtClean="0"/>
              <a:t>Persistent and valuable data.</a:t>
            </a:r>
          </a:p>
          <a:p>
            <a:pPr>
              <a:buFont typeface="Wingdings" panose="05000000000000000000" pitchFamily="2" charset="2"/>
              <a:buChar char="ü"/>
            </a:pPr>
            <a:endParaRPr lang="en-US" sz="2800" dirty="0" smtClean="0"/>
          </a:p>
          <a:p>
            <a:pPr>
              <a:buFont typeface="Wingdings" panose="05000000000000000000" pitchFamily="2" charset="2"/>
              <a:buChar char="ü"/>
            </a:pPr>
            <a:r>
              <a:rPr lang="en-US" sz="2800" dirty="0" smtClean="0"/>
              <a:t>Concurrent access to data.</a:t>
            </a:r>
          </a:p>
          <a:p>
            <a:pPr>
              <a:buFont typeface="Wingdings" panose="05000000000000000000" pitchFamily="2" charset="2"/>
              <a:buChar char="ü"/>
            </a:pPr>
            <a:endParaRPr lang="en-US" sz="2800" dirty="0" smtClean="0"/>
          </a:p>
          <a:p>
            <a:pPr>
              <a:buFont typeface="Wingdings" panose="05000000000000000000" pitchFamily="2" charset="2"/>
              <a:buChar char="ü"/>
            </a:pPr>
            <a:r>
              <a:rPr lang="en-US" sz="2800" dirty="0" smtClean="0"/>
              <a:t>Backup and recovery services.</a:t>
            </a:r>
          </a:p>
        </p:txBody>
      </p:sp>
      <p:pic>
        <p:nvPicPr>
          <p:cNvPr id="7" name="Picture 6"/>
          <p:cNvPicPr>
            <a:picLocks noChangeAspect="1"/>
          </p:cNvPicPr>
          <p:nvPr/>
        </p:nvPicPr>
        <p:blipFill>
          <a:blip r:embed="rId2" cstate="print"/>
          <a:stretch>
            <a:fillRect/>
          </a:stretch>
        </p:blipFill>
        <p:spPr>
          <a:xfrm>
            <a:off x="7747340" y="2478156"/>
            <a:ext cx="3809802" cy="3809802"/>
          </a:xfrm>
          <a:prstGeom prst="rect">
            <a:avLst/>
          </a:prstGeom>
        </p:spPr>
      </p:pic>
    </p:spTree>
    <p:extLst>
      <p:ext uri="{BB962C8B-B14F-4D97-AF65-F5344CB8AC3E}">
        <p14:creationId xmlns:p14="http://schemas.microsoft.com/office/powerpoint/2010/main" val="24874142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solidFill>
                  <a:srgbClr val="7030A0"/>
                </a:solidFill>
              </a:rPr>
              <a:t>DBMS</a:t>
            </a:r>
            <a:endParaRPr lang="en-US" sz="4400" b="1" dirty="0">
              <a:solidFill>
                <a:srgbClr val="7030A0"/>
              </a:solidFill>
            </a:endParaRPr>
          </a:p>
        </p:txBody>
      </p:sp>
      <p:sp>
        <p:nvSpPr>
          <p:cNvPr id="3" name="Content Placeholder 2"/>
          <p:cNvSpPr>
            <a:spLocks noGrp="1"/>
          </p:cNvSpPr>
          <p:nvPr>
            <p:ph idx="1"/>
          </p:nvPr>
        </p:nvSpPr>
        <p:spPr>
          <a:xfrm>
            <a:off x="407988" y="1268414"/>
            <a:ext cx="11370945" cy="5040313"/>
          </a:xfrm>
        </p:spPr>
        <p:txBody>
          <a:bodyPr>
            <a:normAutofit/>
          </a:bodyPr>
          <a:lstStyle/>
          <a:p>
            <a:r>
              <a:rPr lang="en-US" sz="2800" dirty="0" smtClean="0"/>
              <a:t> </a:t>
            </a:r>
          </a:p>
          <a:p>
            <a:pPr>
              <a:buFont typeface="Wingdings" panose="05000000000000000000" pitchFamily="2" charset="2"/>
              <a:buChar char="Ø"/>
            </a:pPr>
            <a:r>
              <a:rPr lang="en-US" sz="2800" dirty="0" smtClean="0"/>
              <a:t>Can </a:t>
            </a:r>
            <a:r>
              <a:rPr lang="en-US" sz="2800" dirty="0"/>
              <a:t>offer both logical and physical data </a:t>
            </a:r>
            <a:r>
              <a:rPr lang="en-US" sz="2800" dirty="0" smtClean="0"/>
              <a:t>independence</a:t>
            </a:r>
          </a:p>
          <a:p>
            <a:pPr>
              <a:buFont typeface="Wingdings" panose="05000000000000000000" pitchFamily="2" charset="2"/>
              <a:buChar char="Ø"/>
            </a:pPr>
            <a:endParaRPr lang="en-US" sz="2800" dirty="0" smtClean="0"/>
          </a:p>
          <a:p>
            <a:pPr>
              <a:buFont typeface="Wingdings" panose="05000000000000000000" pitchFamily="2" charset="2"/>
              <a:buChar char="Ø"/>
            </a:pPr>
            <a:r>
              <a:rPr lang="en-US" sz="2800" dirty="0" smtClean="0"/>
              <a:t> Manages three important things</a:t>
            </a:r>
          </a:p>
          <a:p>
            <a:pPr>
              <a:buFont typeface="Wingdings" panose="05000000000000000000" pitchFamily="2" charset="2"/>
              <a:buChar char="Ø"/>
            </a:pPr>
            <a:endParaRPr lang="en-US" sz="2800" dirty="0" smtClean="0"/>
          </a:p>
          <a:p>
            <a:pPr lvl="2">
              <a:buFont typeface="Wingdings" panose="05000000000000000000" pitchFamily="2" charset="2"/>
              <a:buChar char="ü"/>
            </a:pPr>
            <a:r>
              <a:rPr lang="en-US" sz="2600" dirty="0" smtClean="0"/>
              <a:t> The Physical database</a:t>
            </a:r>
          </a:p>
          <a:p>
            <a:pPr lvl="2">
              <a:buFont typeface="Wingdings" panose="05000000000000000000" pitchFamily="2" charset="2"/>
              <a:buChar char="ü"/>
            </a:pPr>
            <a:r>
              <a:rPr lang="en-US" sz="2600" dirty="0"/>
              <a:t> </a:t>
            </a:r>
            <a:r>
              <a:rPr lang="en-US" sz="2600" dirty="0" smtClean="0"/>
              <a:t>The database engine</a:t>
            </a:r>
          </a:p>
          <a:p>
            <a:pPr lvl="2">
              <a:buFont typeface="Wingdings" panose="05000000000000000000" pitchFamily="2" charset="2"/>
              <a:buChar char="ü"/>
            </a:pPr>
            <a:r>
              <a:rPr lang="en-US" sz="2600" dirty="0" smtClean="0"/>
              <a:t> The database scheme</a:t>
            </a:r>
          </a:p>
          <a:p>
            <a:pPr lvl="1">
              <a:buFont typeface="Wingdings" panose="05000000000000000000" pitchFamily="2" charset="2"/>
              <a:buChar char="ü"/>
            </a:pPr>
            <a:endParaRPr lang="en-US" sz="2800" dirty="0"/>
          </a:p>
        </p:txBody>
      </p:sp>
    </p:spTree>
    <p:extLst>
      <p:ext uri="{BB962C8B-B14F-4D97-AF65-F5344CB8AC3E}">
        <p14:creationId xmlns:p14="http://schemas.microsoft.com/office/powerpoint/2010/main" val="39954608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5795493" y="1149365"/>
            <a:ext cx="5859731" cy="1182207"/>
          </a:xfrm>
        </p:spPr>
        <p:txBody>
          <a:bodyPr>
            <a:normAutofit/>
          </a:bodyPr>
          <a:lstStyle/>
          <a:p>
            <a:r>
              <a:rPr lang="en-US" sz="8800" b="1" dirty="0" smtClean="0">
                <a:solidFill>
                  <a:schemeClr val="bg1"/>
                </a:solidFill>
                <a:latin typeface="Calibri" panose="020F0502020204030204" pitchFamily="34" charset="0"/>
              </a:rPr>
              <a:t>Introduction</a:t>
            </a:r>
            <a:endParaRPr lang="en-US" sz="88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22116870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525296" y="1140503"/>
            <a:ext cx="3113410" cy="1627008"/>
          </a:xfrm>
          <a:prstGeom prst="rect">
            <a:avLst/>
          </a:prstGeom>
        </p:spPr>
      </p:pic>
      <p:pic>
        <p:nvPicPr>
          <p:cNvPr id="3" name="Picture 2"/>
          <p:cNvPicPr>
            <a:picLocks noChangeAspect="1"/>
          </p:cNvPicPr>
          <p:nvPr/>
        </p:nvPicPr>
        <p:blipFill>
          <a:blip r:embed="rId3" cstate="print"/>
          <a:stretch>
            <a:fillRect/>
          </a:stretch>
        </p:blipFill>
        <p:spPr>
          <a:xfrm>
            <a:off x="4681181" y="1140503"/>
            <a:ext cx="3151780" cy="1710966"/>
          </a:xfrm>
          <a:prstGeom prst="rect">
            <a:avLst/>
          </a:prstGeom>
        </p:spPr>
      </p:pic>
      <p:pic>
        <p:nvPicPr>
          <p:cNvPr id="4" name="Picture 3"/>
          <p:cNvPicPr>
            <a:picLocks noChangeAspect="1"/>
          </p:cNvPicPr>
          <p:nvPr/>
        </p:nvPicPr>
        <p:blipFill>
          <a:blip r:embed="rId4" cstate="print"/>
          <a:stretch>
            <a:fillRect/>
          </a:stretch>
        </p:blipFill>
        <p:spPr>
          <a:xfrm>
            <a:off x="8530917" y="1038723"/>
            <a:ext cx="2390775" cy="1914525"/>
          </a:xfrm>
          <a:prstGeom prst="rect">
            <a:avLst/>
          </a:prstGeom>
        </p:spPr>
      </p:pic>
      <p:pic>
        <p:nvPicPr>
          <p:cNvPr id="5" name="Picture 4"/>
          <p:cNvPicPr>
            <a:picLocks noChangeAspect="1"/>
          </p:cNvPicPr>
          <p:nvPr/>
        </p:nvPicPr>
        <p:blipFill>
          <a:blip r:embed="rId5" cstate="print"/>
          <a:stretch>
            <a:fillRect/>
          </a:stretch>
        </p:blipFill>
        <p:spPr>
          <a:xfrm>
            <a:off x="1710346" y="3417527"/>
            <a:ext cx="3577639" cy="2477275"/>
          </a:xfrm>
          <a:prstGeom prst="rect">
            <a:avLst/>
          </a:prstGeom>
        </p:spPr>
      </p:pic>
      <p:pic>
        <p:nvPicPr>
          <p:cNvPr id="6" name="Picture 5"/>
          <p:cNvPicPr>
            <a:picLocks noChangeAspect="1"/>
          </p:cNvPicPr>
          <p:nvPr/>
        </p:nvPicPr>
        <p:blipFill>
          <a:blip r:embed="rId6" cstate="print"/>
          <a:stretch>
            <a:fillRect/>
          </a:stretch>
        </p:blipFill>
        <p:spPr>
          <a:xfrm>
            <a:off x="6150379" y="3371814"/>
            <a:ext cx="3259204" cy="2522988"/>
          </a:xfrm>
          <a:prstGeom prst="rect">
            <a:avLst/>
          </a:prstGeom>
        </p:spPr>
      </p:pic>
      <p:sp>
        <p:nvSpPr>
          <p:cNvPr id="7" name="TextBox 6"/>
          <p:cNvSpPr txBox="1"/>
          <p:nvPr/>
        </p:nvSpPr>
        <p:spPr>
          <a:xfrm>
            <a:off x="6150379" y="5790148"/>
            <a:ext cx="3391186" cy="523220"/>
          </a:xfrm>
          <a:prstGeom prst="rect">
            <a:avLst/>
          </a:prstGeom>
          <a:noFill/>
        </p:spPr>
        <p:txBody>
          <a:bodyPr wrap="square" rtlCol="0">
            <a:spAutoFit/>
          </a:bodyPr>
          <a:lstStyle/>
          <a:p>
            <a:r>
              <a:rPr lang="en-US" sz="2800" dirty="0" smtClean="0"/>
              <a:t>     Data Transmission</a:t>
            </a:r>
            <a:endParaRPr lang="en-US" dirty="0"/>
          </a:p>
        </p:txBody>
      </p:sp>
      <p:sp>
        <p:nvSpPr>
          <p:cNvPr id="8" name="TextBox 7"/>
          <p:cNvSpPr txBox="1"/>
          <p:nvPr/>
        </p:nvSpPr>
        <p:spPr>
          <a:xfrm>
            <a:off x="3638706" y="339082"/>
            <a:ext cx="8309055" cy="584775"/>
          </a:xfrm>
          <a:prstGeom prst="rect">
            <a:avLst/>
          </a:prstGeom>
          <a:noFill/>
        </p:spPr>
        <p:txBody>
          <a:bodyPr wrap="square" rtlCol="0">
            <a:spAutoFit/>
          </a:bodyPr>
          <a:lstStyle/>
          <a:p>
            <a:r>
              <a:rPr lang="en-US" sz="3200" b="1" dirty="0" smtClean="0">
                <a:solidFill>
                  <a:srgbClr val="7030A0"/>
                </a:solidFill>
                <a:latin typeface="Times New Roman" panose="02020603050405020304" pitchFamily="18" charset="0"/>
                <a:cs typeface="Times New Roman" panose="02020603050405020304" pitchFamily="18" charset="0"/>
              </a:rPr>
              <a:t>Functions of DBMS</a:t>
            </a:r>
            <a:endParaRPr lang="en-US" sz="3200" dirty="0">
              <a:solidFill>
                <a:srgbClr val="7030A0"/>
              </a:solidFill>
            </a:endParaRPr>
          </a:p>
        </p:txBody>
      </p:sp>
    </p:spTree>
    <p:extLst>
      <p:ext uri="{BB962C8B-B14F-4D97-AF65-F5344CB8AC3E}">
        <p14:creationId xmlns:p14="http://schemas.microsoft.com/office/powerpoint/2010/main" val="21361140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5131908" y="672847"/>
            <a:ext cx="6728788" cy="1182207"/>
          </a:xfrm>
        </p:spPr>
        <p:txBody>
          <a:bodyPr>
            <a:normAutofit/>
          </a:bodyPr>
          <a:lstStyle/>
          <a:p>
            <a:r>
              <a:rPr lang="en-US" sz="8800" b="1" dirty="0">
                <a:solidFill>
                  <a:schemeClr val="bg1"/>
                </a:solidFill>
                <a:latin typeface="Calibri" panose="020F0502020204030204" pitchFamily="34" charset="0"/>
              </a:rPr>
              <a:t>T</a:t>
            </a:r>
            <a:r>
              <a:rPr lang="en-US" sz="8800" b="1" dirty="0" smtClean="0">
                <a:solidFill>
                  <a:schemeClr val="bg1"/>
                </a:solidFill>
                <a:latin typeface="Calibri" panose="020F0502020204030204" pitchFamily="34" charset="0"/>
              </a:rPr>
              <a:t>erminologies</a:t>
            </a:r>
            <a:endParaRPr lang="en-US" sz="88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7157870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2824" y="948536"/>
            <a:ext cx="11370945" cy="5040313"/>
          </a:xfrm>
        </p:spPr>
        <p:txBody>
          <a:bodyPr>
            <a:normAutofit/>
          </a:bodyPr>
          <a:lstStyle/>
          <a:p>
            <a:pPr>
              <a:buFont typeface="Wingdings" panose="05000000000000000000" pitchFamily="2" charset="2"/>
              <a:buChar char="Ø"/>
            </a:pPr>
            <a:endParaRPr lang="en-US" sz="2800" dirty="0" smtClean="0"/>
          </a:p>
          <a:p>
            <a:pPr>
              <a:buFont typeface="Wingdings" panose="05000000000000000000" pitchFamily="2" charset="2"/>
              <a:buChar char="Ø"/>
            </a:pPr>
            <a:r>
              <a:rPr lang="en-US" sz="2800" dirty="0" smtClean="0"/>
              <a:t> Entity</a:t>
            </a:r>
          </a:p>
          <a:p>
            <a:pPr>
              <a:buFont typeface="Wingdings" panose="05000000000000000000" pitchFamily="2" charset="2"/>
              <a:buChar char="Ø"/>
            </a:pPr>
            <a:endParaRPr lang="en-US" sz="2800" dirty="0" smtClean="0"/>
          </a:p>
          <a:p>
            <a:pPr>
              <a:buFont typeface="Wingdings" panose="05000000000000000000" pitchFamily="2" charset="2"/>
              <a:buChar char="Ø"/>
            </a:pPr>
            <a:r>
              <a:rPr lang="en-US" sz="2800" dirty="0"/>
              <a:t> </a:t>
            </a:r>
            <a:r>
              <a:rPr lang="en-US" sz="2800" dirty="0" smtClean="0"/>
              <a:t>Attribute</a:t>
            </a:r>
          </a:p>
          <a:p>
            <a:pPr>
              <a:buFont typeface="Wingdings" panose="05000000000000000000" pitchFamily="2" charset="2"/>
              <a:buChar char="Ø"/>
            </a:pPr>
            <a:endParaRPr lang="en-US" sz="2800" dirty="0" smtClean="0"/>
          </a:p>
          <a:p>
            <a:pPr>
              <a:buFont typeface="Wingdings" panose="05000000000000000000" pitchFamily="2" charset="2"/>
              <a:buChar char="Ø"/>
            </a:pPr>
            <a:r>
              <a:rPr lang="en-US" sz="2800" dirty="0"/>
              <a:t> </a:t>
            </a:r>
            <a:r>
              <a:rPr lang="en-US" sz="2800" dirty="0" smtClean="0"/>
              <a:t>Domain</a:t>
            </a:r>
          </a:p>
          <a:p>
            <a:pPr>
              <a:buFont typeface="Wingdings" panose="05000000000000000000" pitchFamily="2" charset="2"/>
              <a:buChar char="Ø"/>
            </a:pPr>
            <a:endParaRPr lang="en-US" sz="2800" dirty="0" smtClean="0"/>
          </a:p>
          <a:p>
            <a:pPr>
              <a:buFont typeface="Wingdings" panose="05000000000000000000" pitchFamily="2" charset="2"/>
              <a:buChar char="Ø"/>
            </a:pPr>
            <a:r>
              <a:rPr lang="en-US" sz="2800" dirty="0"/>
              <a:t> </a:t>
            </a:r>
            <a:r>
              <a:rPr lang="en-US" sz="2800" dirty="0" smtClean="0"/>
              <a:t>Tuple</a:t>
            </a:r>
          </a:p>
          <a:p>
            <a:pPr>
              <a:buFont typeface="Wingdings" panose="05000000000000000000" pitchFamily="2" charset="2"/>
              <a:buChar char="Ø"/>
            </a:pPr>
            <a:endParaRPr lang="en-US" sz="2800" dirty="0" smtClean="0"/>
          </a:p>
          <a:p>
            <a:pPr>
              <a:buFont typeface="Wingdings" panose="05000000000000000000" pitchFamily="2" charset="2"/>
              <a:buChar char="Ø"/>
            </a:pPr>
            <a:r>
              <a:rPr lang="en-US" sz="2800" dirty="0"/>
              <a:t> </a:t>
            </a:r>
            <a:r>
              <a:rPr lang="en-US" sz="2800" dirty="0" smtClean="0"/>
              <a:t>Degree</a:t>
            </a:r>
          </a:p>
          <a:p>
            <a:pPr>
              <a:buFont typeface="Wingdings" panose="05000000000000000000" pitchFamily="2" charset="2"/>
              <a:buChar char="Ø"/>
            </a:pPr>
            <a:endParaRPr lang="en-US" sz="2800" dirty="0" smtClean="0"/>
          </a:p>
          <a:p>
            <a:pPr>
              <a:buFont typeface="Wingdings" panose="05000000000000000000" pitchFamily="2" charset="2"/>
              <a:buChar char="Ø"/>
            </a:pPr>
            <a:r>
              <a:rPr lang="en-US" sz="2800" dirty="0"/>
              <a:t> </a:t>
            </a:r>
            <a:r>
              <a:rPr lang="en-US" sz="2800" dirty="0" smtClean="0"/>
              <a:t>Cardinality</a:t>
            </a:r>
            <a:endParaRPr lang="en-US" sz="2800" dirty="0"/>
          </a:p>
        </p:txBody>
      </p:sp>
      <p:pic>
        <p:nvPicPr>
          <p:cNvPr id="5"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9218" y="948536"/>
            <a:ext cx="9212263" cy="4764088"/>
          </a:xfrm>
          <a:prstGeom prst="rect">
            <a:avLst/>
          </a:prstGeom>
        </p:spPr>
      </p:pic>
    </p:spTree>
    <p:extLst>
      <p:ext uri="{BB962C8B-B14F-4D97-AF65-F5344CB8AC3E}">
        <p14:creationId xmlns:p14="http://schemas.microsoft.com/office/powerpoint/2010/main" val="25874755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7030A0"/>
                </a:solidFill>
              </a:rPr>
              <a:t>Advantages of DBMS</a:t>
            </a:r>
            <a:endParaRPr lang="en-US" b="1" dirty="0">
              <a:solidFill>
                <a:srgbClr val="7030A0"/>
              </a:solidFill>
            </a:endParaRPr>
          </a:p>
        </p:txBody>
      </p:sp>
      <p:sp>
        <p:nvSpPr>
          <p:cNvPr id="3" name="Content Placeholder 2"/>
          <p:cNvSpPr>
            <a:spLocks noGrp="1"/>
          </p:cNvSpPr>
          <p:nvPr>
            <p:ph idx="4294967295"/>
          </p:nvPr>
        </p:nvSpPr>
        <p:spPr>
          <a:xfrm>
            <a:off x="407988" y="1268413"/>
            <a:ext cx="11371262" cy="5040313"/>
          </a:xfrm>
        </p:spPr>
        <p:txBody>
          <a:bodyPr>
            <a:normAutofit/>
          </a:bodyPr>
          <a:lstStyle/>
          <a:p>
            <a:pPr>
              <a:buFont typeface="Wingdings" panose="05000000000000000000" pitchFamily="2" charset="2"/>
              <a:buChar char="Ø"/>
            </a:pPr>
            <a:endParaRPr lang="en-US" sz="3200" dirty="0" smtClean="0"/>
          </a:p>
          <a:p>
            <a:pPr>
              <a:buFont typeface="Wingdings" panose="05000000000000000000" pitchFamily="2" charset="2"/>
              <a:buChar char="Ø"/>
            </a:pPr>
            <a:r>
              <a:rPr lang="en-US" sz="3200" dirty="0" smtClean="0"/>
              <a:t> Controlling data redundancy</a:t>
            </a:r>
          </a:p>
          <a:p>
            <a:pPr>
              <a:buFont typeface="Wingdings" panose="05000000000000000000" pitchFamily="2" charset="2"/>
              <a:buChar char="Ø"/>
            </a:pPr>
            <a:endParaRPr lang="en-US" sz="3200" dirty="0" smtClean="0"/>
          </a:p>
          <a:p>
            <a:pPr>
              <a:buFont typeface="Wingdings" panose="05000000000000000000" pitchFamily="2" charset="2"/>
              <a:buChar char="Ø"/>
            </a:pPr>
            <a:r>
              <a:rPr lang="en-US" sz="3200" dirty="0" smtClean="0"/>
              <a:t> Data sharing &amp; Data consistency</a:t>
            </a:r>
          </a:p>
          <a:p>
            <a:pPr>
              <a:buFont typeface="Wingdings" panose="05000000000000000000" pitchFamily="2" charset="2"/>
              <a:buChar char="Ø"/>
            </a:pPr>
            <a:endParaRPr lang="en-US" sz="3200" dirty="0" smtClean="0"/>
          </a:p>
          <a:p>
            <a:pPr>
              <a:buFont typeface="Wingdings" panose="05000000000000000000" pitchFamily="2" charset="2"/>
              <a:buChar char="Ø"/>
            </a:pPr>
            <a:r>
              <a:rPr lang="en-US" sz="3200" dirty="0" smtClean="0"/>
              <a:t> Integration constraints</a:t>
            </a:r>
          </a:p>
          <a:p>
            <a:pPr>
              <a:buFont typeface="Wingdings" panose="05000000000000000000" pitchFamily="2" charset="2"/>
              <a:buChar char="Ø"/>
            </a:pPr>
            <a:endParaRPr lang="en-US" sz="3200" dirty="0" smtClean="0"/>
          </a:p>
          <a:p>
            <a:pPr>
              <a:buFont typeface="Wingdings" panose="05000000000000000000" pitchFamily="2" charset="2"/>
              <a:buChar char="Ø"/>
            </a:pPr>
            <a:r>
              <a:rPr lang="en-US" sz="3200" dirty="0" smtClean="0"/>
              <a:t> Control over concurrency</a:t>
            </a:r>
          </a:p>
          <a:p>
            <a:pPr>
              <a:buFont typeface="Wingdings" panose="05000000000000000000" pitchFamily="2" charset="2"/>
              <a:buChar char="Ø"/>
            </a:pPr>
            <a:endParaRPr lang="en-US" sz="3200" dirty="0" smtClean="0"/>
          </a:p>
          <a:p>
            <a:pPr>
              <a:buFont typeface="Wingdings" panose="05000000000000000000" pitchFamily="2" charset="2"/>
              <a:buChar char="Ø"/>
            </a:pPr>
            <a:r>
              <a:rPr lang="en-US" sz="3200" dirty="0"/>
              <a:t> </a:t>
            </a:r>
            <a:r>
              <a:rPr lang="en-US" sz="3200" dirty="0" smtClean="0"/>
              <a:t>Data Independence</a:t>
            </a:r>
          </a:p>
          <a:p>
            <a:pPr>
              <a:buFont typeface="Wingdings" panose="05000000000000000000" pitchFamily="2" charset="2"/>
              <a:buChar char="Ø"/>
            </a:pPr>
            <a:endParaRPr lang="en-US" sz="3200" dirty="0"/>
          </a:p>
        </p:txBody>
      </p:sp>
    </p:spTree>
    <p:extLst>
      <p:ext uri="{BB962C8B-B14F-4D97-AF65-F5344CB8AC3E}">
        <p14:creationId xmlns:p14="http://schemas.microsoft.com/office/powerpoint/2010/main" val="8377740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5131908" y="672847"/>
            <a:ext cx="5261187" cy="1182207"/>
          </a:xfrm>
        </p:spPr>
        <p:txBody>
          <a:bodyPr>
            <a:normAutofit/>
          </a:bodyPr>
          <a:lstStyle/>
          <a:p>
            <a:r>
              <a:rPr lang="en-US" sz="8800" b="1" dirty="0" smtClean="0">
                <a:solidFill>
                  <a:schemeClr val="bg1"/>
                </a:solidFill>
                <a:latin typeface="Calibri" panose="020F0502020204030204" pitchFamily="34" charset="0"/>
              </a:rPr>
              <a:t>RDBMS</a:t>
            </a:r>
            <a:endParaRPr lang="en-US" sz="88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19692304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21C576F3-CA72-4646-9B19-F9736B372665}"/>
              </a:ext>
            </a:extLst>
          </p:cNvPr>
          <p:cNvSpPr>
            <a:spLocks noGrp="1"/>
          </p:cNvSpPr>
          <p:nvPr>
            <p:ph type="title"/>
          </p:nvPr>
        </p:nvSpPr>
        <p:spPr/>
        <p:txBody>
          <a:bodyPr>
            <a:normAutofit/>
          </a:bodyPr>
          <a:lstStyle/>
          <a:p>
            <a:r>
              <a:rPr lang="en-US" sz="3600" b="1" dirty="0">
                <a:solidFill>
                  <a:srgbClr val="7030A0"/>
                </a:solidFill>
              </a:rPr>
              <a:t>RDBMS</a:t>
            </a:r>
          </a:p>
        </p:txBody>
      </p:sp>
      <p:sp>
        <p:nvSpPr>
          <p:cNvPr id="3" name="Subtitle 2">
            <a:extLst>
              <a:ext uri="{FF2B5EF4-FFF2-40B4-BE49-F238E27FC236}">
                <a16:creationId xmlns:a16="http://schemas.microsoft.com/office/drawing/2014/main" xmlns="" id="{A1CBCA13-C1ED-664A-A814-00050E5EDF0A}"/>
              </a:ext>
            </a:extLst>
          </p:cNvPr>
          <p:cNvSpPr>
            <a:spLocks noGrp="1"/>
          </p:cNvSpPr>
          <p:nvPr>
            <p:ph idx="1"/>
          </p:nvPr>
        </p:nvSpPr>
        <p:spPr>
          <a:xfrm>
            <a:off x="407988" y="1268414"/>
            <a:ext cx="11370945" cy="5040313"/>
          </a:xfrm>
        </p:spPr>
        <p:txBody>
          <a:bodyPr>
            <a:normAutofit/>
          </a:bodyPr>
          <a:lstStyle/>
          <a:p>
            <a:pPr marL="457200" indent="-457200">
              <a:buFont typeface="Arial" panose="020B0604020202020204" pitchFamily="34" charset="0"/>
              <a:buChar char="•"/>
            </a:pPr>
            <a:r>
              <a:rPr lang="en-US" sz="2800" dirty="0"/>
              <a:t>Stands for Relational Data Base Management System. </a:t>
            </a:r>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Data </a:t>
            </a:r>
            <a:r>
              <a:rPr lang="en-US" sz="2800" dirty="0"/>
              <a:t>is stored in the form of tables and there is relationship between these tables. </a:t>
            </a:r>
          </a:p>
          <a:p>
            <a:endParaRPr lang="en-US" sz="2800" dirty="0"/>
          </a:p>
          <a:p>
            <a:endParaRPr lang="en-US" sz="2800" dirty="0"/>
          </a:p>
        </p:txBody>
      </p:sp>
      <p:pic>
        <p:nvPicPr>
          <p:cNvPr id="9" name="Picture 9">
            <a:extLst>
              <a:ext uri="{FF2B5EF4-FFF2-40B4-BE49-F238E27FC236}">
                <a16:creationId xmlns:a16="http://schemas.microsoft.com/office/drawing/2014/main" xmlns="" id="{139ED0F9-F4E9-8F4D-9735-3A7DC03328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4335" y="2553173"/>
            <a:ext cx="4886739" cy="3694753"/>
          </a:xfrm>
          <a:prstGeom prst="rect">
            <a:avLst/>
          </a:prstGeom>
        </p:spPr>
      </p:pic>
    </p:spTree>
    <p:extLst>
      <p:ext uri="{BB962C8B-B14F-4D97-AF65-F5344CB8AC3E}">
        <p14:creationId xmlns:p14="http://schemas.microsoft.com/office/powerpoint/2010/main" val="94245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660065-323A-D246-91C9-86C2BFB6FEDB}"/>
              </a:ext>
            </a:extLst>
          </p:cNvPr>
          <p:cNvSpPr>
            <a:spLocks noGrp="1"/>
          </p:cNvSpPr>
          <p:nvPr>
            <p:ph type="title"/>
          </p:nvPr>
        </p:nvSpPr>
        <p:spPr/>
        <p:txBody>
          <a:bodyPr>
            <a:normAutofit/>
          </a:bodyPr>
          <a:lstStyle/>
          <a:p>
            <a:r>
              <a:rPr lang="en-US" sz="3600" dirty="0">
                <a:solidFill>
                  <a:srgbClr val="7030A0"/>
                </a:solidFill>
              </a:rPr>
              <a:t>Difference between DBMS and RDBMS</a:t>
            </a:r>
          </a:p>
        </p:txBody>
      </p:sp>
      <p:pic>
        <p:nvPicPr>
          <p:cNvPr id="4" name="Picture 4">
            <a:extLst>
              <a:ext uri="{FF2B5EF4-FFF2-40B4-BE49-F238E27FC236}">
                <a16:creationId xmlns:a16="http://schemas.microsoft.com/office/drawing/2014/main" xmlns="" id="{B18EAF11-0C4B-C543-B0C8-13D4091732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95130" y="1431708"/>
            <a:ext cx="10753193" cy="5179698"/>
          </a:xfrm>
          <a:prstGeom prst="rect">
            <a:avLst/>
          </a:prstGeom>
        </p:spPr>
      </p:pic>
    </p:spTree>
    <p:extLst>
      <p:ext uri="{BB962C8B-B14F-4D97-AF65-F5344CB8AC3E}">
        <p14:creationId xmlns:p14="http://schemas.microsoft.com/office/powerpoint/2010/main" val="29966990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26E7CA-2A38-7F44-A294-68C836969438}"/>
              </a:ext>
            </a:extLst>
          </p:cNvPr>
          <p:cNvSpPr>
            <a:spLocks noGrp="1"/>
          </p:cNvSpPr>
          <p:nvPr>
            <p:ph type="title"/>
          </p:nvPr>
        </p:nvSpPr>
        <p:spPr>
          <a:xfrm>
            <a:off x="612913" y="500062"/>
            <a:ext cx="10515600" cy="1325563"/>
          </a:xfrm>
        </p:spPr>
        <p:txBody>
          <a:bodyPr>
            <a:normAutofit/>
          </a:bodyPr>
          <a:lstStyle/>
          <a:p>
            <a:r>
              <a:rPr lang="en-US" sz="3200" b="1" dirty="0">
                <a:solidFill>
                  <a:srgbClr val="7030A0"/>
                </a:solidFill>
              </a:rPr>
              <a:t>RDBMS Terminologies </a:t>
            </a:r>
          </a:p>
        </p:txBody>
      </p:sp>
      <p:sp>
        <p:nvSpPr>
          <p:cNvPr id="3" name="Content Placeholder 2">
            <a:extLst>
              <a:ext uri="{FF2B5EF4-FFF2-40B4-BE49-F238E27FC236}">
                <a16:creationId xmlns:a16="http://schemas.microsoft.com/office/drawing/2014/main" xmlns="" id="{87516CE0-45D2-0149-9083-6E370E2A0EC6}"/>
              </a:ext>
            </a:extLst>
          </p:cNvPr>
          <p:cNvSpPr>
            <a:spLocks noGrp="1"/>
          </p:cNvSpPr>
          <p:nvPr>
            <p:ph idx="1"/>
          </p:nvPr>
        </p:nvSpPr>
        <p:spPr>
          <a:xfrm>
            <a:off x="612913" y="1317492"/>
            <a:ext cx="10515600" cy="4351338"/>
          </a:xfrm>
        </p:spPr>
        <p:txBody>
          <a:bodyPr>
            <a:normAutofit/>
          </a:bodyPr>
          <a:lstStyle/>
          <a:p>
            <a:pPr marL="285750" indent="-285750">
              <a:buFont typeface="Arial" panose="020B0604020202020204" pitchFamily="34" charset="0"/>
              <a:buChar char="•"/>
            </a:pPr>
            <a:r>
              <a:rPr lang="en-US" sz="2400" b="1" dirty="0"/>
              <a:t>Relation – </a:t>
            </a:r>
            <a:r>
              <a:rPr lang="en-US" sz="2400" dirty="0"/>
              <a:t>It is a table </a:t>
            </a:r>
            <a:r>
              <a:rPr lang="en-US" sz="2400" dirty="0" smtClean="0"/>
              <a:t>organized </a:t>
            </a:r>
            <a:r>
              <a:rPr lang="en-US" sz="2400" dirty="0"/>
              <a:t>in rows and </a:t>
            </a:r>
            <a:r>
              <a:rPr lang="en-US" sz="2400" dirty="0" smtClean="0"/>
              <a:t>columns.</a:t>
            </a:r>
          </a:p>
          <a:p>
            <a:pPr marL="285750" indent="-285750">
              <a:buFont typeface="Arial" panose="020B0604020202020204" pitchFamily="34" charset="0"/>
              <a:buChar char="•"/>
            </a:pPr>
            <a:r>
              <a:rPr lang="en-US" sz="2400" b="1" dirty="0" smtClean="0"/>
              <a:t>Tuple </a:t>
            </a:r>
            <a:r>
              <a:rPr lang="en-US" sz="2400" b="1" dirty="0"/>
              <a:t>– </a:t>
            </a:r>
            <a:r>
              <a:rPr lang="en-US" sz="2400" dirty="0"/>
              <a:t>It is a row of a relation and represents an instance of a relation. </a:t>
            </a:r>
            <a:endParaRPr lang="en-US" sz="2400" dirty="0" smtClean="0"/>
          </a:p>
          <a:p>
            <a:pPr marL="285750" indent="-285750">
              <a:buFont typeface="Arial" panose="020B0604020202020204" pitchFamily="34" charset="0"/>
              <a:buChar char="•"/>
            </a:pPr>
            <a:r>
              <a:rPr lang="en-US" sz="2400" b="1" dirty="0" smtClean="0"/>
              <a:t>Field </a:t>
            </a:r>
            <a:r>
              <a:rPr lang="en-US" sz="2400" b="1" dirty="0"/>
              <a:t>– </a:t>
            </a:r>
            <a:r>
              <a:rPr lang="en-US" sz="2400" dirty="0"/>
              <a:t>A field is a column in a table that is designed to maintain specific information about every record in a table. </a:t>
            </a:r>
            <a:endParaRPr lang="en-US" sz="2400" dirty="0" smtClean="0"/>
          </a:p>
          <a:p>
            <a:pPr marL="285750" indent="-285750">
              <a:buFont typeface="Arial" panose="020B0604020202020204" pitchFamily="34" charset="0"/>
              <a:buChar char="•"/>
            </a:pPr>
            <a:r>
              <a:rPr lang="en-US" sz="2400" b="1" dirty="0" smtClean="0"/>
              <a:t>Null </a:t>
            </a:r>
            <a:r>
              <a:rPr lang="en-US" sz="2400" b="1" dirty="0"/>
              <a:t>– </a:t>
            </a:r>
            <a:r>
              <a:rPr lang="en-US" sz="2400" dirty="0"/>
              <a:t>It signifies “no value”. </a:t>
            </a:r>
          </a:p>
          <a:p>
            <a:endParaRPr lang="en-US" sz="2400" dirty="0"/>
          </a:p>
          <a:p>
            <a:endParaRPr lang="en-US" sz="2400" dirty="0"/>
          </a:p>
          <a:p>
            <a:endParaRPr lang="en-US" sz="2400" dirty="0"/>
          </a:p>
          <a:p>
            <a:endParaRPr lang="en-US" sz="2400" dirty="0"/>
          </a:p>
          <a:p>
            <a:pPr marL="0" indent="0">
              <a:buNone/>
            </a:pPr>
            <a:endParaRPr lang="en-US" sz="2400" b="1" dirty="0"/>
          </a:p>
          <a:p>
            <a:pPr marL="0" indent="0">
              <a:buNone/>
            </a:pPr>
            <a:endParaRPr lang="en-US" sz="2400" b="1" dirty="0"/>
          </a:p>
        </p:txBody>
      </p:sp>
      <p:pic>
        <p:nvPicPr>
          <p:cNvPr id="4" name="Picture 4">
            <a:extLst>
              <a:ext uri="{FF2B5EF4-FFF2-40B4-BE49-F238E27FC236}">
                <a16:creationId xmlns:a16="http://schemas.microsoft.com/office/drawing/2014/main" xmlns="" id="{77324376-21D9-FE45-A970-56E0904775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1907" y="3305209"/>
            <a:ext cx="6481032" cy="2565504"/>
          </a:xfrm>
          <a:prstGeom prst="rect">
            <a:avLst/>
          </a:prstGeom>
        </p:spPr>
      </p:pic>
    </p:spTree>
    <p:extLst>
      <p:ext uri="{BB962C8B-B14F-4D97-AF65-F5344CB8AC3E}">
        <p14:creationId xmlns:p14="http://schemas.microsoft.com/office/powerpoint/2010/main" val="5671631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617B97-F4A2-C744-99E0-46C322F84284}"/>
              </a:ext>
            </a:extLst>
          </p:cNvPr>
          <p:cNvSpPr>
            <a:spLocks noGrp="1"/>
          </p:cNvSpPr>
          <p:nvPr>
            <p:ph type="title"/>
          </p:nvPr>
        </p:nvSpPr>
        <p:spPr/>
        <p:txBody>
          <a:bodyPr>
            <a:normAutofit/>
          </a:bodyPr>
          <a:lstStyle/>
          <a:p>
            <a:r>
              <a:rPr lang="en-US" sz="4000" b="1" dirty="0">
                <a:solidFill>
                  <a:srgbClr val="7030A0"/>
                </a:solidFill>
              </a:rPr>
              <a:t>Relationship </a:t>
            </a:r>
          </a:p>
        </p:txBody>
      </p:sp>
      <p:sp>
        <p:nvSpPr>
          <p:cNvPr id="3" name="Content Placeholder 2">
            <a:extLst>
              <a:ext uri="{FF2B5EF4-FFF2-40B4-BE49-F238E27FC236}">
                <a16:creationId xmlns:a16="http://schemas.microsoft.com/office/drawing/2014/main" xmlns="" id="{956643D5-8935-6E47-8A23-0E5C573F4325}"/>
              </a:ext>
            </a:extLst>
          </p:cNvPr>
          <p:cNvSpPr>
            <a:spLocks noGrp="1"/>
          </p:cNvSpPr>
          <p:nvPr>
            <p:ph idx="1"/>
          </p:nvPr>
        </p:nvSpPr>
        <p:spPr>
          <a:xfrm>
            <a:off x="407988" y="1268414"/>
            <a:ext cx="11370945" cy="5040313"/>
          </a:xfrm>
        </p:spPr>
        <p:txBody>
          <a:bodyPr>
            <a:normAutofit/>
          </a:bodyPr>
          <a:lstStyle/>
          <a:p>
            <a:pPr marL="0" indent="0">
              <a:buNone/>
            </a:pPr>
            <a:endParaRPr lang="en-US" sz="3200" dirty="0" smtClean="0"/>
          </a:p>
          <a:p>
            <a:pPr marL="0" indent="0">
              <a:buNone/>
            </a:pPr>
            <a:r>
              <a:rPr lang="en-US" sz="3200" dirty="0" smtClean="0"/>
              <a:t>Relationship </a:t>
            </a:r>
            <a:r>
              <a:rPr lang="en-US" sz="3200" dirty="0"/>
              <a:t>defines how two tables are linked to each other. </a:t>
            </a:r>
          </a:p>
        </p:txBody>
      </p:sp>
      <p:pic>
        <p:nvPicPr>
          <p:cNvPr id="4" name="Picture 4">
            <a:extLst>
              <a:ext uri="{FF2B5EF4-FFF2-40B4-BE49-F238E27FC236}">
                <a16:creationId xmlns:a16="http://schemas.microsoft.com/office/drawing/2014/main" xmlns="" id="{17F8A786-7503-714E-8DE2-376FB4013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2512" y="2366963"/>
            <a:ext cx="7389506" cy="3810000"/>
          </a:xfrm>
          <a:prstGeom prst="rect">
            <a:avLst/>
          </a:prstGeom>
        </p:spPr>
      </p:pic>
    </p:spTree>
    <p:extLst>
      <p:ext uri="{BB962C8B-B14F-4D97-AF65-F5344CB8AC3E}">
        <p14:creationId xmlns:p14="http://schemas.microsoft.com/office/powerpoint/2010/main" val="24713060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AC1C4F-BD2C-8949-8737-9B9A792BECFA}"/>
              </a:ext>
            </a:extLst>
          </p:cNvPr>
          <p:cNvSpPr>
            <a:spLocks noGrp="1"/>
          </p:cNvSpPr>
          <p:nvPr>
            <p:ph type="title"/>
          </p:nvPr>
        </p:nvSpPr>
        <p:spPr/>
        <p:txBody>
          <a:bodyPr>
            <a:normAutofit/>
          </a:bodyPr>
          <a:lstStyle/>
          <a:p>
            <a:r>
              <a:rPr lang="en-US" sz="3600" b="1" dirty="0">
                <a:solidFill>
                  <a:srgbClr val="7030A0"/>
                </a:solidFill>
              </a:rPr>
              <a:t>Relationship Types </a:t>
            </a:r>
          </a:p>
        </p:txBody>
      </p:sp>
      <p:sp>
        <p:nvSpPr>
          <p:cNvPr id="3" name="Content Placeholder 2">
            <a:extLst>
              <a:ext uri="{FF2B5EF4-FFF2-40B4-BE49-F238E27FC236}">
                <a16:creationId xmlns:a16="http://schemas.microsoft.com/office/drawing/2014/main" xmlns="" id="{B195F7EE-7AF4-E648-B714-8630C58FA7C2}"/>
              </a:ext>
            </a:extLst>
          </p:cNvPr>
          <p:cNvSpPr>
            <a:spLocks noGrp="1"/>
          </p:cNvSpPr>
          <p:nvPr>
            <p:ph idx="1"/>
          </p:nvPr>
        </p:nvSpPr>
        <p:spPr/>
        <p:txBody>
          <a:bodyPr>
            <a:normAutofit/>
          </a:bodyPr>
          <a:lstStyle/>
          <a:p>
            <a:pPr marL="0" indent="0">
              <a:buNone/>
            </a:pPr>
            <a:endParaRPr lang="en-US" sz="3200" dirty="0" smtClean="0"/>
          </a:p>
          <a:p>
            <a:pPr marL="0" indent="0">
              <a:buNone/>
            </a:pPr>
            <a:r>
              <a:rPr lang="en-US" sz="3200" dirty="0" smtClean="0"/>
              <a:t>There </a:t>
            </a:r>
            <a:r>
              <a:rPr lang="en-US" sz="3200" dirty="0"/>
              <a:t>are 3 types of relationship  :</a:t>
            </a:r>
          </a:p>
          <a:p>
            <a:pPr marL="0" indent="0">
              <a:buNone/>
            </a:pPr>
            <a:endParaRPr lang="en-US" sz="3200" dirty="0"/>
          </a:p>
          <a:p>
            <a:pPr marL="457200" indent="-457200">
              <a:buFont typeface="Arial" panose="020B0604020202020204" pitchFamily="34" charset="0"/>
              <a:buChar char="•"/>
            </a:pPr>
            <a:r>
              <a:rPr lang="en-US" sz="3200" dirty="0"/>
              <a:t>One-to-one</a:t>
            </a:r>
          </a:p>
          <a:p>
            <a:pPr marL="457200" indent="-457200">
              <a:buFont typeface="Arial" panose="020B0604020202020204" pitchFamily="34" charset="0"/>
              <a:buChar char="•"/>
            </a:pPr>
            <a:endParaRPr lang="en-US" sz="3200" dirty="0" smtClean="0"/>
          </a:p>
          <a:p>
            <a:pPr marL="457200" indent="-457200">
              <a:buFont typeface="Arial" panose="020B0604020202020204" pitchFamily="34" charset="0"/>
              <a:buChar char="•"/>
            </a:pPr>
            <a:r>
              <a:rPr lang="en-US" sz="3200" dirty="0" smtClean="0"/>
              <a:t>One-to-many</a:t>
            </a:r>
            <a:endParaRPr lang="en-US" sz="3200" dirty="0"/>
          </a:p>
          <a:p>
            <a:pPr marL="457200" indent="-457200">
              <a:buFont typeface="Arial" panose="020B0604020202020204" pitchFamily="34" charset="0"/>
              <a:buChar char="•"/>
            </a:pPr>
            <a:endParaRPr lang="en-US" sz="3200" dirty="0" smtClean="0"/>
          </a:p>
          <a:p>
            <a:pPr marL="457200" indent="-457200">
              <a:buFont typeface="Arial" panose="020B0604020202020204" pitchFamily="34" charset="0"/>
              <a:buChar char="•"/>
            </a:pPr>
            <a:r>
              <a:rPr lang="en-US" sz="3200" dirty="0" smtClean="0"/>
              <a:t>Many-to-many</a:t>
            </a:r>
            <a:endParaRPr lang="en-US" sz="3200" dirty="0"/>
          </a:p>
        </p:txBody>
      </p:sp>
      <p:pic>
        <p:nvPicPr>
          <p:cNvPr id="4" name="Picture 4">
            <a:extLst>
              <a:ext uri="{FF2B5EF4-FFF2-40B4-BE49-F238E27FC236}">
                <a16:creationId xmlns:a16="http://schemas.microsoft.com/office/drawing/2014/main" xmlns="" id="{38C351C1-64AB-1040-9E48-617386501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2772" y="2877833"/>
            <a:ext cx="7011820" cy="3575355"/>
          </a:xfrm>
          <a:prstGeom prst="rect">
            <a:avLst/>
          </a:prstGeom>
        </p:spPr>
      </p:pic>
    </p:spTree>
    <p:extLst>
      <p:ext uri="{BB962C8B-B14F-4D97-AF65-F5344CB8AC3E}">
        <p14:creationId xmlns:p14="http://schemas.microsoft.com/office/powerpoint/2010/main" val="14690715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218471" y="365125"/>
            <a:ext cx="4943168" cy="1325563"/>
          </a:xfrm>
          <a:prstGeom prst="rect">
            <a:avLst/>
          </a:prstGeom>
        </p:spPr>
        <p:txBody>
          <a:bodyPr vert="horz" lIns="0" tIns="0" rIns="0" bIns="0" rtlCol="0" anchor="t">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dirty="0" smtClean="0">
                <a:ln>
                  <a:noFill/>
                </a:ln>
                <a:solidFill>
                  <a:schemeClr val="accent3">
                    <a:lumMod val="90000"/>
                    <a:lumOff val="10000"/>
                  </a:schemeClr>
                </a:solidFill>
                <a:effectLst/>
                <a:uLnTx/>
                <a:uFillTx/>
                <a:latin typeface="+mn-lt"/>
                <a:ea typeface="Verdana" panose="020B0604030504040204" pitchFamily="34" charset="0"/>
                <a:cs typeface="Verdana" panose="020B0604030504040204" pitchFamily="34" charset="0"/>
              </a:rPr>
              <a:t>What is database?</a:t>
            </a:r>
            <a:endParaRPr kumimoji="0" lang="en-US" sz="4800" b="1" i="0" u="none" strike="noStrike" kern="1200" cap="none" spc="0" normalizeH="0" baseline="0" noProof="0" dirty="0">
              <a:ln>
                <a:noFill/>
              </a:ln>
              <a:solidFill>
                <a:schemeClr val="accent3">
                  <a:lumMod val="90000"/>
                  <a:lumOff val="10000"/>
                </a:schemeClr>
              </a:solidFill>
              <a:effectLst/>
              <a:uLnTx/>
              <a:uFillTx/>
              <a:latin typeface="+mn-lt"/>
              <a:ea typeface="Verdana" panose="020B0604030504040204" pitchFamily="34" charset="0"/>
              <a:cs typeface="Verdana" panose="020B0604030504040204" pitchFamily="34" charset="0"/>
            </a:endParaRPr>
          </a:p>
        </p:txBody>
      </p:sp>
      <p:sp>
        <p:nvSpPr>
          <p:cNvPr id="4" name="Content Placeholder 2"/>
          <p:cNvSpPr txBox="1">
            <a:spLocks/>
          </p:cNvSpPr>
          <p:nvPr/>
        </p:nvSpPr>
        <p:spPr>
          <a:xfrm>
            <a:off x="5176684" y="1666568"/>
            <a:ext cx="6177116" cy="4510395"/>
          </a:xfrm>
          <a:prstGeom prst="rect">
            <a:avLst/>
          </a:prstGeom>
        </p:spPr>
        <p:txBody>
          <a:bodyPr/>
          <a:lstStyle/>
          <a:p>
            <a:pPr marL="0" marR="0" lvl="0" indent="0" algn="l" defTabSz="914400" rtl="0" eaLnBrk="1" fontAlgn="auto" latinLnBrk="0" hangingPunct="1">
              <a:lnSpc>
                <a:spcPts val="2200"/>
              </a:lnSpc>
              <a:spcBef>
                <a:spcPts val="0"/>
              </a:spcBef>
              <a:spcAft>
                <a:spcPts val="600"/>
              </a:spcAft>
              <a:buClrTx/>
              <a:buSzTx/>
              <a:buFont typeface="Arial" pitchFamily="34" charset="0"/>
              <a:buChar char="•"/>
              <a:tabLst/>
              <a:defRPr/>
            </a:pPr>
            <a:endParaRPr kumimoji="0" lang="en-US" sz="36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ts val="2200"/>
              </a:lnSpc>
              <a:spcBef>
                <a:spcPts val="0"/>
              </a:spcBef>
              <a:spcAft>
                <a:spcPts val="600"/>
              </a:spcAft>
              <a:buClrTx/>
              <a:buSzTx/>
              <a:buFont typeface="Arial" pitchFamily="34" charset="0"/>
              <a:buChar char="•"/>
              <a:tabLst/>
              <a:defRPr/>
            </a:pPr>
            <a:r>
              <a:rPr kumimoji="0" lang="en-US" sz="3600" b="0" i="0" u="none" strike="noStrike" kern="1200" cap="none" spc="0" normalizeH="0" baseline="0" noProof="0" dirty="0" smtClean="0">
                <a:ln>
                  <a:noFill/>
                </a:ln>
                <a:solidFill>
                  <a:schemeClr val="tx1"/>
                </a:solidFill>
                <a:effectLst/>
                <a:uLnTx/>
                <a:uFillTx/>
                <a:latin typeface="+mn-lt"/>
                <a:ea typeface="+mn-ea"/>
                <a:cs typeface="+mn-cs"/>
              </a:rPr>
              <a:t> Database is a systematic </a:t>
            </a:r>
          </a:p>
          <a:p>
            <a:pPr marL="0" marR="0" lvl="0" indent="0" algn="l" defTabSz="914400" rtl="0" eaLnBrk="1" fontAlgn="auto" latinLnBrk="0" hangingPunct="1">
              <a:lnSpc>
                <a:spcPts val="2200"/>
              </a:lnSpc>
              <a:spcBef>
                <a:spcPts val="0"/>
              </a:spcBef>
              <a:spcAft>
                <a:spcPts val="600"/>
              </a:spcAft>
              <a:buClrTx/>
              <a:buSzTx/>
              <a:tabLst/>
              <a:defRPr/>
            </a:pPr>
            <a:r>
              <a:rPr lang="en-US" sz="3600" dirty="0" smtClean="0"/>
              <a:t>   </a:t>
            </a:r>
            <a:r>
              <a:rPr kumimoji="0" lang="en-US" sz="3600" b="0" i="0" u="none" strike="noStrike" kern="1200" cap="none" spc="0" normalizeH="0" baseline="0" noProof="0" dirty="0" smtClean="0">
                <a:ln>
                  <a:noFill/>
                </a:ln>
                <a:solidFill>
                  <a:schemeClr val="tx1"/>
                </a:solidFill>
                <a:effectLst/>
                <a:uLnTx/>
                <a:uFillTx/>
                <a:latin typeface="+mn-lt"/>
                <a:ea typeface="+mn-ea"/>
                <a:cs typeface="+mn-cs"/>
              </a:rPr>
              <a:t>collection of data. </a:t>
            </a:r>
          </a:p>
          <a:p>
            <a:pPr marL="0" marR="0" lvl="0" indent="0" algn="l" defTabSz="914400" rtl="0" eaLnBrk="1" fontAlgn="auto" latinLnBrk="0" hangingPunct="1">
              <a:lnSpc>
                <a:spcPts val="2200"/>
              </a:lnSpc>
              <a:spcBef>
                <a:spcPts val="0"/>
              </a:spcBef>
              <a:spcAft>
                <a:spcPts val="600"/>
              </a:spcAft>
              <a:buClrTx/>
              <a:buSzTx/>
              <a:buFont typeface="Arial" pitchFamily="34" charset="0"/>
              <a:buNone/>
              <a:tabLst/>
              <a:defRPr/>
            </a:pPr>
            <a:endParaRPr lang="en-US" sz="3600" dirty="0" smtClean="0"/>
          </a:p>
          <a:p>
            <a:pPr marL="0" marR="0" lvl="0" indent="0" algn="l" defTabSz="914400" rtl="0" eaLnBrk="1" fontAlgn="auto" latinLnBrk="0" hangingPunct="1">
              <a:lnSpc>
                <a:spcPts val="2200"/>
              </a:lnSpc>
              <a:spcBef>
                <a:spcPts val="0"/>
              </a:spcBef>
              <a:spcAft>
                <a:spcPts val="600"/>
              </a:spcAft>
              <a:buClrTx/>
              <a:buSzTx/>
              <a:buFont typeface="Arial" pitchFamily="34" charset="0"/>
              <a:buChar char="•"/>
              <a:tabLst/>
              <a:defRPr/>
            </a:pPr>
            <a:r>
              <a:rPr kumimoji="0" lang="en-US" sz="3600" b="0" i="0" u="none" strike="noStrike" kern="1200" cap="none" spc="0" normalizeH="0" baseline="0" noProof="0" dirty="0" smtClean="0">
                <a:ln>
                  <a:noFill/>
                </a:ln>
                <a:solidFill>
                  <a:schemeClr val="tx1"/>
                </a:solidFill>
                <a:effectLst/>
                <a:uLnTx/>
                <a:uFillTx/>
                <a:latin typeface="+mn-lt"/>
                <a:ea typeface="+mn-ea"/>
                <a:cs typeface="+mn-cs"/>
              </a:rPr>
              <a:t> Databases support storage </a:t>
            </a:r>
          </a:p>
          <a:p>
            <a:pPr marL="0" marR="0" lvl="0" indent="0" algn="l" defTabSz="914400" rtl="0" eaLnBrk="1" fontAlgn="auto" latinLnBrk="0" hangingPunct="1">
              <a:lnSpc>
                <a:spcPts val="2200"/>
              </a:lnSpc>
              <a:spcBef>
                <a:spcPts val="0"/>
              </a:spcBef>
              <a:spcAft>
                <a:spcPts val="600"/>
              </a:spcAft>
              <a:buClrTx/>
              <a:buSzTx/>
              <a:tabLst/>
              <a:defRPr/>
            </a:pPr>
            <a:r>
              <a:rPr lang="en-US" sz="3600" noProof="0" dirty="0" smtClean="0"/>
              <a:t>   </a:t>
            </a:r>
            <a:r>
              <a:rPr kumimoji="0" lang="en-US" sz="3600" b="0" i="0" u="none" strike="noStrike" kern="1200" cap="none" spc="0" normalizeH="0" baseline="0" noProof="0" dirty="0" smtClean="0">
                <a:ln>
                  <a:noFill/>
                </a:ln>
                <a:solidFill>
                  <a:schemeClr val="tx1"/>
                </a:solidFill>
                <a:effectLst/>
                <a:uLnTx/>
                <a:uFillTx/>
                <a:latin typeface="+mn-lt"/>
                <a:ea typeface="+mn-ea"/>
                <a:cs typeface="+mn-cs"/>
              </a:rPr>
              <a:t>and  manipulation of data.</a:t>
            </a:r>
          </a:p>
          <a:p>
            <a:pPr marL="0" marR="0" lvl="0" indent="0" algn="l" defTabSz="914400" rtl="0" eaLnBrk="1" fontAlgn="auto" latinLnBrk="0" hangingPunct="1">
              <a:lnSpc>
                <a:spcPts val="2200"/>
              </a:lnSpc>
              <a:spcBef>
                <a:spcPts val="0"/>
              </a:spcBef>
              <a:spcAft>
                <a:spcPts val="600"/>
              </a:spcAft>
              <a:buClrTx/>
              <a:buSzTx/>
              <a:tabLst/>
              <a:defRPr/>
            </a:pPr>
            <a:endParaRPr kumimoji="0" lang="en-US" sz="36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ts val="2200"/>
              </a:lnSpc>
              <a:spcBef>
                <a:spcPts val="0"/>
              </a:spcBef>
              <a:spcAft>
                <a:spcPts val="600"/>
              </a:spcAft>
              <a:buClrTx/>
              <a:buSzTx/>
              <a:buFont typeface="Arial" pitchFamily="34" charset="0"/>
              <a:buChar char="•"/>
              <a:tabLst/>
              <a:defRPr/>
            </a:pPr>
            <a:r>
              <a:rPr kumimoji="0" lang="en-US" sz="3600" b="0" i="0" u="none" strike="noStrike" kern="1200" cap="none" spc="0" normalizeH="0" baseline="0" noProof="0" dirty="0" smtClean="0">
                <a:ln>
                  <a:noFill/>
                </a:ln>
                <a:solidFill>
                  <a:schemeClr val="tx1"/>
                </a:solidFill>
                <a:effectLst/>
                <a:uLnTx/>
                <a:uFillTx/>
                <a:latin typeface="+mn-lt"/>
                <a:ea typeface="+mn-ea"/>
                <a:cs typeface="+mn-cs"/>
              </a:rPr>
              <a:t> Databases make data </a:t>
            </a:r>
          </a:p>
          <a:p>
            <a:pPr marL="0" marR="0" lvl="0" indent="0" algn="l" defTabSz="914400" rtl="0" eaLnBrk="1" fontAlgn="auto" latinLnBrk="0" hangingPunct="1">
              <a:lnSpc>
                <a:spcPts val="2200"/>
              </a:lnSpc>
              <a:spcBef>
                <a:spcPts val="0"/>
              </a:spcBef>
              <a:spcAft>
                <a:spcPts val="600"/>
              </a:spcAft>
              <a:buClrTx/>
              <a:buSzTx/>
              <a:tabLst/>
              <a:defRPr/>
            </a:pPr>
            <a:r>
              <a:rPr lang="en-US" sz="3600" noProof="0" dirty="0" smtClean="0"/>
              <a:t>   </a:t>
            </a:r>
            <a:r>
              <a:rPr kumimoji="0" lang="en-US" sz="3600" b="0" i="0" u="none" strike="noStrike" kern="1200" cap="none" spc="0" normalizeH="0" baseline="0" noProof="0" dirty="0" smtClean="0">
                <a:ln>
                  <a:noFill/>
                </a:ln>
                <a:solidFill>
                  <a:schemeClr val="tx1"/>
                </a:solidFill>
                <a:effectLst/>
                <a:uLnTx/>
                <a:uFillTx/>
                <a:latin typeface="+mn-lt"/>
                <a:ea typeface="+mn-ea"/>
                <a:cs typeface="+mn-cs"/>
              </a:rPr>
              <a:t>management easy.</a:t>
            </a:r>
          </a:p>
          <a:p>
            <a:pPr marL="0" marR="0" lvl="0" indent="0" algn="l" defTabSz="914400" rtl="0" eaLnBrk="1" fontAlgn="auto" latinLnBrk="0" hangingPunct="1">
              <a:lnSpc>
                <a:spcPts val="2200"/>
              </a:lnSpc>
              <a:spcBef>
                <a:spcPts val="0"/>
              </a:spcBef>
              <a:spcAft>
                <a:spcPts val="600"/>
              </a:spcAft>
              <a:buClrTx/>
              <a:buSzTx/>
              <a:tabLst/>
              <a:defRPr/>
            </a:pPr>
            <a:endParaRPr kumimoji="0" lang="en-US" sz="36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ts val="2200"/>
              </a:lnSpc>
              <a:spcBef>
                <a:spcPts val="0"/>
              </a:spcBef>
              <a:spcAft>
                <a:spcPts val="600"/>
              </a:spcAft>
              <a:buClrTx/>
              <a:buSzTx/>
              <a:buFont typeface="Arial" pitchFamily="34" charset="0"/>
              <a:buChar char="•"/>
              <a:tabLst/>
              <a:defRPr/>
            </a:pPr>
            <a:r>
              <a:rPr kumimoji="0" lang="en-US" sz="3600" b="0" i="0" u="none" strike="noStrike" kern="1200" cap="none" spc="0" normalizeH="0" baseline="0" noProof="0" dirty="0" smtClean="0">
                <a:ln>
                  <a:noFill/>
                </a:ln>
                <a:solidFill>
                  <a:schemeClr val="tx1"/>
                </a:solidFill>
                <a:effectLst/>
                <a:uLnTx/>
                <a:uFillTx/>
                <a:latin typeface="+mn-lt"/>
                <a:ea typeface="+mn-ea"/>
                <a:cs typeface="+mn-cs"/>
              </a:rPr>
              <a:t>  Applications: business, sales,</a:t>
            </a:r>
          </a:p>
          <a:p>
            <a:pPr marL="0" marR="0" lvl="0" indent="0" algn="l" defTabSz="914400" rtl="0" eaLnBrk="1" fontAlgn="auto" latinLnBrk="0" hangingPunct="1">
              <a:lnSpc>
                <a:spcPts val="2200"/>
              </a:lnSpc>
              <a:spcBef>
                <a:spcPts val="0"/>
              </a:spcBef>
              <a:spcAft>
                <a:spcPts val="600"/>
              </a:spcAft>
              <a:buClrTx/>
              <a:buSzTx/>
              <a:tabLst/>
              <a:defRPr/>
            </a:pPr>
            <a:r>
              <a:rPr lang="en-US" sz="3600" dirty="0" smtClean="0"/>
              <a:t>  </a:t>
            </a:r>
            <a:r>
              <a:rPr kumimoji="0" lang="en-US" sz="3600" b="0" i="0" u="none" strike="noStrike" kern="1200" cap="none" spc="0" normalizeH="0" baseline="0" noProof="0" dirty="0" smtClean="0">
                <a:ln>
                  <a:noFill/>
                </a:ln>
                <a:solidFill>
                  <a:schemeClr val="tx1"/>
                </a:solidFill>
                <a:effectLst/>
                <a:uLnTx/>
                <a:uFillTx/>
                <a:latin typeface="+mn-lt"/>
                <a:ea typeface="+mn-ea"/>
                <a:cs typeface="+mn-cs"/>
              </a:rPr>
              <a:t> universities etc.,</a:t>
            </a:r>
            <a:endParaRPr kumimoji="0" lang="en-US" sz="36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0721100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486504-D2DF-4E4A-ADDC-5E14DBF45022}"/>
              </a:ext>
            </a:extLst>
          </p:cNvPr>
          <p:cNvSpPr>
            <a:spLocks noGrp="1"/>
          </p:cNvSpPr>
          <p:nvPr>
            <p:ph type="title"/>
          </p:nvPr>
        </p:nvSpPr>
        <p:spPr/>
        <p:txBody>
          <a:bodyPr>
            <a:normAutofit/>
          </a:bodyPr>
          <a:lstStyle/>
          <a:p>
            <a:r>
              <a:rPr lang="en-US" sz="3600" b="1" dirty="0">
                <a:solidFill>
                  <a:srgbClr val="7030A0"/>
                </a:solidFill>
              </a:rPr>
              <a:t>Keys in RDBMS</a:t>
            </a:r>
          </a:p>
        </p:txBody>
      </p:sp>
      <p:sp>
        <p:nvSpPr>
          <p:cNvPr id="3" name="Content Placeholder 2">
            <a:extLst>
              <a:ext uri="{FF2B5EF4-FFF2-40B4-BE49-F238E27FC236}">
                <a16:creationId xmlns:a16="http://schemas.microsoft.com/office/drawing/2014/main" xmlns="" id="{A142BC89-62EA-B241-AF11-B36C72F401CA}"/>
              </a:ext>
            </a:extLst>
          </p:cNvPr>
          <p:cNvSpPr>
            <a:spLocks noGrp="1"/>
          </p:cNvSpPr>
          <p:nvPr>
            <p:ph idx="1"/>
          </p:nvPr>
        </p:nvSpPr>
        <p:spPr>
          <a:xfrm>
            <a:off x="407988" y="1105101"/>
            <a:ext cx="11370945" cy="5040313"/>
          </a:xfrm>
        </p:spPr>
        <p:txBody>
          <a:bodyPr>
            <a:normAutofit/>
          </a:bodyPr>
          <a:lstStyle/>
          <a:p>
            <a:r>
              <a:rPr lang="en-US" sz="2800" b="1" dirty="0"/>
              <a:t> </a:t>
            </a:r>
            <a:endParaRPr lang="en-US" sz="2800" b="1" dirty="0" smtClean="0"/>
          </a:p>
          <a:p>
            <a:pPr marL="457200" indent="-457200">
              <a:buFont typeface="Arial" panose="020B0604020202020204" pitchFamily="34" charset="0"/>
              <a:buChar char="•"/>
            </a:pPr>
            <a:r>
              <a:rPr lang="en-US" sz="2800" b="1" dirty="0" smtClean="0"/>
              <a:t>Primary </a:t>
            </a:r>
            <a:r>
              <a:rPr lang="en-US" sz="2800" b="1" dirty="0"/>
              <a:t>key - </a:t>
            </a:r>
            <a:r>
              <a:rPr lang="en-US" sz="2800" dirty="0"/>
              <a:t>It is a column or group of columns in a table that uniquely </a:t>
            </a:r>
            <a:endParaRPr lang="en-US" sz="2800" dirty="0" smtClean="0"/>
          </a:p>
          <a:p>
            <a:r>
              <a:rPr lang="en-US" sz="2800" dirty="0"/>
              <a:t> </a:t>
            </a:r>
            <a:r>
              <a:rPr lang="en-US" sz="2800" dirty="0" smtClean="0"/>
              <a:t>     identifies </a:t>
            </a:r>
            <a:r>
              <a:rPr lang="en-US" sz="2800" dirty="0"/>
              <a:t>rows in that table. </a:t>
            </a:r>
          </a:p>
          <a:p>
            <a:pPr marL="457200" indent="-457200">
              <a:buFont typeface="Arial" panose="020B0604020202020204" pitchFamily="34" charset="0"/>
              <a:buChar char="•"/>
            </a:pPr>
            <a:endParaRPr lang="en-US" sz="2800" b="1" dirty="0" smtClean="0"/>
          </a:p>
          <a:p>
            <a:pPr marL="457200" indent="-457200">
              <a:buFont typeface="Arial" panose="020B0604020202020204" pitchFamily="34" charset="0"/>
              <a:buChar char="•"/>
            </a:pPr>
            <a:r>
              <a:rPr lang="en-US" sz="2800" b="1" dirty="0" smtClean="0"/>
              <a:t>Foreign </a:t>
            </a:r>
            <a:r>
              <a:rPr lang="en-US" sz="2800" b="1" dirty="0"/>
              <a:t>key –</a:t>
            </a:r>
            <a:r>
              <a:rPr lang="en-US" sz="2800" dirty="0"/>
              <a:t> It is a field in a table that is primary key in another table. It is </a:t>
            </a:r>
            <a:endParaRPr lang="en-US" sz="2800" dirty="0" smtClean="0"/>
          </a:p>
          <a:p>
            <a:r>
              <a:rPr lang="en-US" sz="2800" dirty="0"/>
              <a:t> </a:t>
            </a:r>
            <a:r>
              <a:rPr lang="en-US" sz="2800" dirty="0" smtClean="0"/>
              <a:t>     used </a:t>
            </a:r>
            <a:r>
              <a:rPr lang="en-US" sz="2800" dirty="0"/>
              <a:t>to link two tables. </a:t>
            </a:r>
            <a:endParaRPr lang="en-US" sz="2800" b="1" dirty="0"/>
          </a:p>
        </p:txBody>
      </p:sp>
      <p:pic>
        <p:nvPicPr>
          <p:cNvPr id="6" name="Picture 6">
            <a:extLst>
              <a:ext uri="{FF2B5EF4-FFF2-40B4-BE49-F238E27FC236}">
                <a16:creationId xmlns:a16="http://schemas.microsoft.com/office/drawing/2014/main" xmlns="" id="{C94DBCB2-0C1E-0B4A-A03D-57D82D9001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4045" y="3452980"/>
            <a:ext cx="6494755" cy="3159855"/>
          </a:xfrm>
          <a:prstGeom prst="rect">
            <a:avLst/>
          </a:prstGeom>
        </p:spPr>
      </p:pic>
    </p:spTree>
    <p:extLst>
      <p:ext uri="{BB962C8B-B14F-4D97-AF65-F5344CB8AC3E}">
        <p14:creationId xmlns:p14="http://schemas.microsoft.com/office/powerpoint/2010/main" val="25146061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DADFB5-8247-E346-8E30-3C61E32CFDCC}"/>
              </a:ext>
            </a:extLst>
          </p:cNvPr>
          <p:cNvSpPr>
            <a:spLocks noGrp="1"/>
          </p:cNvSpPr>
          <p:nvPr>
            <p:ph type="title"/>
          </p:nvPr>
        </p:nvSpPr>
        <p:spPr/>
        <p:txBody>
          <a:bodyPr>
            <a:normAutofit/>
          </a:bodyPr>
          <a:lstStyle/>
          <a:p>
            <a:r>
              <a:rPr lang="en-US" sz="4000" b="1" dirty="0">
                <a:solidFill>
                  <a:srgbClr val="7030A0"/>
                </a:solidFill>
              </a:rPr>
              <a:t>Constraints </a:t>
            </a:r>
          </a:p>
        </p:txBody>
      </p:sp>
      <p:sp>
        <p:nvSpPr>
          <p:cNvPr id="3" name="Content Placeholder 2">
            <a:extLst>
              <a:ext uri="{FF2B5EF4-FFF2-40B4-BE49-F238E27FC236}">
                <a16:creationId xmlns:a16="http://schemas.microsoft.com/office/drawing/2014/main" xmlns="" id="{30FEF188-ACBB-4C4E-B3FF-39FDD56BFA4E}"/>
              </a:ext>
            </a:extLst>
          </p:cNvPr>
          <p:cNvSpPr>
            <a:spLocks noGrp="1"/>
          </p:cNvSpPr>
          <p:nvPr>
            <p:ph idx="1"/>
          </p:nvPr>
        </p:nvSpPr>
        <p:spPr/>
        <p:txBody>
          <a:bodyPr>
            <a:normAutofit/>
          </a:bodyPr>
          <a:lstStyle/>
          <a:p>
            <a:pPr marL="457200" indent="-457200">
              <a:buFont typeface="Arial" panose="020B0604020202020204" pitchFamily="34" charset="0"/>
              <a:buChar char="•"/>
            </a:pPr>
            <a:r>
              <a:rPr lang="en-US" sz="2800" dirty="0"/>
              <a:t>Constraints enforce limits to the data or the type of data that can </a:t>
            </a:r>
            <a:endParaRPr lang="en-US" sz="2800" dirty="0" smtClean="0"/>
          </a:p>
          <a:p>
            <a:r>
              <a:rPr lang="en-US" sz="2800" dirty="0"/>
              <a:t> </a:t>
            </a:r>
            <a:r>
              <a:rPr lang="en-US" sz="2800" dirty="0" smtClean="0"/>
              <a:t>     be </a:t>
            </a:r>
            <a:r>
              <a:rPr lang="en-US" sz="2800" dirty="0"/>
              <a:t>inserted/updated/deleted from a table. </a:t>
            </a:r>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The </a:t>
            </a:r>
            <a:r>
              <a:rPr lang="en-US" sz="2800" dirty="0"/>
              <a:t>purpose of constraints is to maintain the data integrity. </a:t>
            </a:r>
          </a:p>
          <a:p>
            <a:endParaRPr lang="en-US" sz="2800" dirty="0"/>
          </a:p>
          <a:p>
            <a:pPr marL="457200" indent="-457200">
              <a:buFont typeface="Arial" panose="020B0604020202020204" pitchFamily="34" charset="0"/>
              <a:buChar char="•"/>
            </a:pPr>
            <a:r>
              <a:rPr lang="en-US" sz="2800" b="1" dirty="0"/>
              <a:t>Commonly used constraints available in SQL :</a:t>
            </a:r>
          </a:p>
          <a:p>
            <a:pPr marL="690563" lvl="1" indent="-457200">
              <a:buFont typeface="Arial" panose="020B0604020202020204" pitchFamily="34" charset="0"/>
              <a:buChar char="•"/>
            </a:pPr>
            <a:endParaRPr lang="en-US" sz="2600" dirty="0" smtClean="0"/>
          </a:p>
          <a:p>
            <a:pPr marL="690563" lvl="1" indent="-457200">
              <a:buFont typeface="Arial" panose="020B0604020202020204" pitchFamily="34" charset="0"/>
              <a:buChar char="•"/>
            </a:pPr>
            <a:r>
              <a:rPr lang="en-US" sz="2600" dirty="0" smtClean="0"/>
              <a:t>NOTNULL </a:t>
            </a:r>
            <a:r>
              <a:rPr lang="en-US" sz="2600" dirty="0"/>
              <a:t>Constraints </a:t>
            </a:r>
            <a:endParaRPr lang="en-US" sz="2600" dirty="0" smtClean="0"/>
          </a:p>
          <a:p>
            <a:pPr marL="690563" lvl="1" indent="-457200">
              <a:buFont typeface="Arial" panose="020B0604020202020204" pitchFamily="34" charset="0"/>
              <a:buChar char="•"/>
            </a:pPr>
            <a:r>
              <a:rPr lang="en-US" sz="2800" dirty="0" smtClean="0"/>
              <a:t>Unique </a:t>
            </a:r>
            <a:r>
              <a:rPr lang="en-US" sz="2800" dirty="0"/>
              <a:t>Constraints </a:t>
            </a:r>
            <a:endParaRPr lang="en-US" sz="2800" dirty="0" smtClean="0"/>
          </a:p>
          <a:p>
            <a:pPr marL="690563" lvl="1" indent="-457200">
              <a:buFont typeface="Arial" panose="020B0604020202020204" pitchFamily="34" charset="0"/>
              <a:buChar char="•"/>
            </a:pPr>
            <a:r>
              <a:rPr lang="en-US" sz="2800" dirty="0" smtClean="0"/>
              <a:t>Primary </a:t>
            </a:r>
            <a:r>
              <a:rPr lang="en-US" sz="2800" dirty="0"/>
              <a:t>key </a:t>
            </a:r>
            <a:endParaRPr lang="en-US" sz="2800" dirty="0" smtClean="0"/>
          </a:p>
          <a:p>
            <a:pPr marL="690563" lvl="1" indent="-457200">
              <a:buFont typeface="Arial" panose="020B0604020202020204" pitchFamily="34" charset="0"/>
              <a:buChar char="•"/>
            </a:pPr>
            <a:r>
              <a:rPr lang="en-US" sz="2800" dirty="0" smtClean="0"/>
              <a:t>Foreign </a:t>
            </a:r>
            <a:r>
              <a:rPr lang="en-US" sz="2800" dirty="0"/>
              <a:t>key </a:t>
            </a:r>
          </a:p>
          <a:p>
            <a:pPr marL="0" indent="0">
              <a:buNone/>
            </a:pPr>
            <a:endParaRPr lang="en-US" sz="2800" b="1" dirty="0"/>
          </a:p>
        </p:txBody>
      </p:sp>
    </p:spTree>
    <p:extLst>
      <p:ext uri="{BB962C8B-B14F-4D97-AF65-F5344CB8AC3E}">
        <p14:creationId xmlns:p14="http://schemas.microsoft.com/office/powerpoint/2010/main" val="26995412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96F91B-3A32-524B-9661-7124788075B7}"/>
              </a:ext>
            </a:extLst>
          </p:cNvPr>
          <p:cNvSpPr>
            <a:spLocks noGrp="1"/>
          </p:cNvSpPr>
          <p:nvPr>
            <p:ph type="title"/>
          </p:nvPr>
        </p:nvSpPr>
        <p:spPr/>
        <p:txBody>
          <a:bodyPr/>
          <a:lstStyle/>
          <a:p>
            <a:r>
              <a:rPr lang="en-US" b="1" dirty="0">
                <a:solidFill>
                  <a:srgbClr val="7030A0"/>
                </a:solidFill>
              </a:rPr>
              <a:t>EF Codd Rules</a:t>
            </a:r>
          </a:p>
        </p:txBody>
      </p:sp>
      <p:sp>
        <p:nvSpPr>
          <p:cNvPr id="3" name="Content Placeholder 2">
            <a:extLst>
              <a:ext uri="{FF2B5EF4-FFF2-40B4-BE49-F238E27FC236}">
                <a16:creationId xmlns:a16="http://schemas.microsoft.com/office/drawing/2014/main" xmlns="" id="{1F0D680B-F93D-7E44-AD4A-558217492F26}"/>
              </a:ext>
            </a:extLst>
          </p:cNvPr>
          <p:cNvSpPr>
            <a:spLocks noGrp="1"/>
          </p:cNvSpPr>
          <p:nvPr>
            <p:ph idx="1"/>
          </p:nvPr>
        </p:nvSpPr>
        <p:spPr>
          <a:xfrm>
            <a:off x="407988" y="1016622"/>
            <a:ext cx="11040471" cy="5476943"/>
          </a:xfrm>
        </p:spPr>
        <p:txBody>
          <a:bodyPr>
            <a:noAutofit/>
          </a:bodyPr>
          <a:lstStyle/>
          <a:p>
            <a:r>
              <a:rPr lang="en-US" sz="2400" dirty="0"/>
              <a:t>Dr. EF Codd proposed thirteen rules and said if DBMS meets these rules, it can be </a:t>
            </a:r>
            <a:endParaRPr lang="en-US" sz="2400" dirty="0" smtClean="0"/>
          </a:p>
          <a:p>
            <a:r>
              <a:rPr lang="en-US" sz="2400" dirty="0" smtClean="0"/>
              <a:t>called </a:t>
            </a:r>
            <a:r>
              <a:rPr lang="en-US" sz="2400" dirty="0"/>
              <a:t>as RDBMS. </a:t>
            </a:r>
          </a:p>
          <a:p>
            <a:pPr marL="342900" indent="-342900">
              <a:buFont typeface="Arial" panose="020B0604020202020204" pitchFamily="34" charset="0"/>
              <a:buChar char="•"/>
            </a:pPr>
            <a:r>
              <a:rPr lang="en-US" sz="2400" b="1" dirty="0"/>
              <a:t>Rule 0 – </a:t>
            </a:r>
            <a:r>
              <a:rPr lang="en-US" sz="2400" dirty="0"/>
              <a:t>Foundation rule </a:t>
            </a:r>
            <a:endParaRPr lang="en-US" sz="2400" b="1" dirty="0"/>
          </a:p>
          <a:p>
            <a:pPr marL="342900" indent="-342900">
              <a:buFont typeface="Arial" panose="020B0604020202020204" pitchFamily="34" charset="0"/>
              <a:buChar char="•"/>
            </a:pPr>
            <a:r>
              <a:rPr lang="en-US" sz="2400" b="1" dirty="0" smtClean="0"/>
              <a:t>Rule </a:t>
            </a:r>
            <a:r>
              <a:rPr lang="en-US" sz="2400" b="1" dirty="0"/>
              <a:t>1 – </a:t>
            </a:r>
            <a:r>
              <a:rPr lang="en-US" sz="2400" dirty="0"/>
              <a:t>The information rule </a:t>
            </a:r>
            <a:endParaRPr lang="en-US" sz="2400" dirty="0" smtClean="0"/>
          </a:p>
          <a:p>
            <a:pPr marL="342900" indent="-342900">
              <a:buFont typeface="Arial" panose="020B0604020202020204" pitchFamily="34" charset="0"/>
              <a:buChar char="•"/>
            </a:pPr>
            <a:r>
              <a:rPr lang="en-US" sz="2400" b="1" dirty="0" smtClean="0"/>
              <a:t>Rule </a:t>
            </a:r>
            <a:r>
              <a:rPr lang="en-US" sz="2400" b="1" dirty="0"/>
              <a:t>2 – </a:t>
            </a:r>
            <a:r>
              <a:rPr lang="en-US" sz="2400" dirty="0"/>
              <a:t>The guaranteed access rule </a:t>
            </a:r>
            <a:endParaRPr lang="en-US" sz="2400" dirty="0" smtClean="0"/>
          </a:p>
          <a:p>
            <a:pPr marL="342900" indent="-342900">
              <a:buFont typeface="Arial" panose="020B0604020202020204" pitchFamily="34" charset="0"/>
              <a:buChar char="•"/>
            </a:pPr>
            <a:r>
              <a:rPr lang="en-US" sz="2400" b="1" dirty="0" smtClean="0"/>
              <a:t>Rule </a:t>
            </a:r>
            <a:r>
              <a:rPr lang="en-US" sz="2400" b="1" dirty="0"/>
              <a:t>3 – </a:t>
            </a:r>
            <a:r>
              <a:rPr lang="en-US" sz="2400" dirty="0"/>
              <a:t>Systematic treatment of null values </a:t>
            </a:r>
            <a:endParaRPr lang="en-US" sz="2400" dirty="0" smtClean="0"/>
          </a:p>
          <a:p>
            <a:pPr marL="342900" indent="-342900">
              <a:buFont typeface="Arial" panose="020B0604020202020204" pitchFamily="34" charset="0"/>
              <a:buChar char="•"/>
            </a:pPr>
            <a:r>
              <a:rPr lang="en-US" sz="2400" b="1" dirty="0" smtClean="0"/>
              <a:t>Rule </a:t>
            </a:r>
            <a:r>
              <a:rPr lang="en-US" sz="2400" b="1" dirty="0"/>
              <a:t>4 – </a:t>
            </a:r>
            <a:r>
              <a:rPr lang="en-US" sz="2400" dirty="0"/>
              <a:t>Active online catalog based on relational model </a:t>
            </a:r>
            <a:endParaRPr lang="en-US" sz="2400" dirty="0" smtClean="0"/>
          </a:p>
          <a:p>
            <a:pPr marL="342900" indent="-342900">
              <a:buFont typeface="Arial" panose="020B0604020202020204" pitchFamily="34" charset="0"/>
              <a:buChar char="•"/>
            </a:pPr>
            <a:r>
              <a:rPr lang="en-US" sz="2400" b="1" dirty="0" smtClean="0"/>
              <a:t>Rule </a:t>
            </a:r>
            <a:r>
              <a:rPr lang="en-US" sz="2400" b="1" dirty="0"/>
              <a:t>5 – </a:t>
            </a:r>
            <a:r>
              <a:rPr lang="en-US" sz="2400" dirty="0"/>
              <a:t>The comprehensive data sub language </a:t>
            </a:r>
            <a:r>
              <a:rPr lang="en-US" sz="2400" dirty="0" smtClean="0"/>
              <a:t>rule</a:t>
            </a:r>
          </a:p>
          <a:p>
            <a:pPr marL="342900" indent="-342900">
              <a:buFont typeface="Arial" panose="020B0604020202020204" pitchFamily="34" charset="0"/>
              <a:buChar char="•"/>
            </a:pPr>
            <a:r>
              <a:rPr lang="en-US" sz="2400" b="1" dirty="0" smtClean="0"/>
              <a:t>Rule </a:t>
            </a:r>
            <a:r>
              <a:rPr lang="en-US" sz="2400" b="1" dirty="0"/>
              <a:t>6 – </a:t>
            </a:r>
            <a:r>
              <a:rPr lang="en-US" sz="2400" dirty="0"/>
              <a:t>The view updating </a:t>
            </a:r>
            <a:r>
              <a:rPr lang="en-US" sz="2400" dirty="0" smtClean="0"/>
              <a:t>rule</a:t>
            </a:r>
          </a:p>
          <a:p>
            <a:pPr marL="342900" indent="-342900">
              <a:buFont typeface="Arial" panose="020B0604020202020204" pitchFamily="34" charset="0"/>
              <a:buChar char="•"/>
            </a:pPr>
            <a:r>
              <a:rPr lang="en-US" sz="2400" b="1" dirty="0" smtClean="0"/>
              <a:t>Rule </a:t>
            </a:r>
            <a:r>
              <a:rPr lang="en-US" sz="2400" b="1" dirty="0"/>
              <a:t>7 – </a:t>
            </a:r>
            <a:r>
              <a:rPr lang="en-US" sz="2400" dirty="0"/>
              <a:t>High level insert, update and </a:t>
            </a:r>
            <a:r>
              <a:rPr lang="en-US" sz="2400" dirty="0" smtClean="0"/>
              <a:t>delete</a:t>
            </a:r>
            <a:endParaRPr lang="en-US" sz="2400" b="1" dirty="0"/>
          </a:p>
          <a:p>
            <a:pPr marL="342900" indent="-342900">
              <a:buFont typeface="Arial" panose="020B0604020202020204" pitchFamily="34" charset="0"/>
              <a:buChar char="•"/>
            </a:pPr>
            <a:r>
              <a:rPr lang="en-US" sz="2400" b="1" dirty="0" smtClean="0"/>
              <a:t>Rule  </a:t>
            </a:r>
            <a:r>
              <a:rPr lang="en-US" sz="2400" b="1" dirty="0"/>
              <a:t>8 – </a:t>
            </a:r>
            <a:r>
              <a:rPr lang="en-US" sz="2400" dirty="0"/>
              <a:t>Physical data independence </a:t>
            </a:r>
            <a:endParaRPr lang="en-US" sz="2400" dirty="0" smtClean="0"/>
          </a:p>
          <a:p>
            <a:pPr marL="342900" indent="-342900">
              <a:buFont typeface="Arial" panose="020B0604020202020204" pitchFamily="34" charset="0"/>
              <a:buChar char="•"/>
            </a:pPr>
            <a:r>
              <a:rPr lang="en-US" sz="2400" b="1" dirty="0" smtClean="0"/>
              <a:t>Rule </a:t>
            </a:r>
            <a:r>
              <a:rPr lang="en-US" sz="2400" b="1" dirty="0"/>
              <a:t>9 – </a:t>
            </a:r>
            <a:r>
              <a:rPr lang="en-US" sz="2400" dirty="0"/>
              <a:t>Logical data independence </a:t>
            </a:r>
            <a:endParaRPr lang="en-US" sz="2400" dirty="0" smtClean="0"/>
          </a:p>
          <a:p>
            <a:pPr marL="342900" indent="-342900">
              <a:buFont typeface="Arial" panose="020B0604020202020204" pitchFamily="34" charset="0"/>
              <a:buChar char="•"/>
            </a:pPr>
            <a:r>
              <a:rPr lang="en-US" sz="2400" b="1" dirty="0" smtClean="0"/>
              <a:t>Rule </a:t>
            </a:r>
            <a:r>
              <a:rPr lang="en-US" sz="2400" b="1" dirty="0"/>
              <a:t>10 – </a:t>
            </a:r>
            <a:r>
              <a:rPr lang="en-US" sz="2400" dirty="0"/>
              <a:t>Integrity independence </a:t>
            </a:r>
            <a:endParaRPr lang="en-US" sz="2400" dirty="0" smtClean="0"/>
          </a:p>
          <a:p>
            <a:pPr marL="342900" indent="-342900">
              <a:buFont typeface="Arial" panose="020B0604020202020204" pitchFamily="34" charset="0"/>
              <a:buChar char="•"/>
            </a:pPr>
            <a:r>
              <a:rPr lang="en-US" sz="2400" b="1" dirty="0" smtClean="0"/>
              <a:t>Rule </a:t>
            </a:r>
            <a:r>
              <a:rPr lang="en-US" sz="2400" b="1" dirty="0"/>
              <a:t>11 – </a:t>
            </a:r>
            <a:r>
              <a:rPr lang="en-US" sz="2400" dirty="0"/>
              <a:t>Distribution  independence </a:t>
            </a:r>
            <a:endParaRPr lang="en-US" sz="2400" dirty="0" smtClean="0"/>
          </a:p>
          <a:p>
            <a:pPr marL="342900" indent="-342900">
              <a:buFont typeface="Arial" panose="020B0604020202020204" pitchFamily="34" charset="0"/>
              <a:buChar char="•"/>
            </a:pPr>
            <a:r>
              <a:rPr lang="en-US" sz="2400" b="1" dirty="0" smtClean="0"/>
              <a:t>Rule </a:t>
            </a:r>
            <a:r>
              <a:rPr lang="en-US" sz="2400" b="1" dirty="0"/>
              <a:t>12 – </a:t>
            </a:r>
            <a:r>
              <a:rPr lang="en-US" sz="2400" dirty="0"/>
              <a:t>The non subversion rule </a:t>
            </a:r>
          </a:p>
          <a:p>
            <a:endParaRPr lang="en-US" sz="2400" dirty="0"/>
          </a:p>
          <a:p>
            <a:endParaRPr lang="en-US" sz="2400" b="1" dirty="0"/>
          </a:p>
          <a:p>
            <a:pPr marL="0" indent="0">
              <a:buNone/>
            </a:pPr>
            <a:endParaRPr lang="en-US" sz="2400" b="1" dirty="0"/>
          </a:p>
        </p:txBody>
      </p:sp>
    </p:spTree>
    <p:extLst>
      <p:ext uri="{BB962C8B-B14F-4D97-AF65-F5344CB8AC3E}">
        <p14:creationId xmlns:p14="http://schemas.microsoft.com/office/powerpoint/2010/main" val="37199550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ACID Properties</a:t>
            </a:r>
            <a:endParaRPr lang="en-US" sz="4000" b="1"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endParaRPr lang="en-US" sz="28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 A </a:t>
            </a:r>
            <a:r>
              <a:rPr lang="en-US" sz="2800" dirty="0">
                <a:latin typeface="Times New Roman" panose="02020603050405020304" pitchFamily="18" charset="0"/>
                <a:cs typeface="Times New Roman" panose="02020603050405020304" pitchFamily="18" charset="0"/>
              </a:rPr>
              <a:t>set of properties of database transactions intended to guarantee validity </a:t>
            </a:r>
            <a:endParaRPr lang="en-US" sz="2800" dirty="0" smtClean="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even </a:t>
            </a:r>
            <a:r>
              <a:rPr lang="en-US" sz="2800" dirty="0">
                <a:latin typeface="Times New Roman" panose="02020603050405020304" pitchFamily="18" charset="0"/>
                <a:cs typeface="Times New Roman" panose="02020603050405020304" pitchFamily="18" charset="0"/>
              </a:rPr>
              <a:t>in the event of errors, power </a:t>
            </a:r>
            <a:r>
              <a:rPr lang="en-US" sz="2800" dirty="0" smtClean="0">
                <a:latin typeface="Times New Roman" panose="02020603050405020304" pitchFamily="18" charset="0"/>
                <a:cs typeface="Times New Roman" panose="02020603050405020304" pitchFamily="18" charset="0"/>
              </a:rPr>
              <a:t>failures</a:t>
            </a:r>
            <a:r>
              <a:rPr lang="en-US" sz="2800" dirty="0">
                <a:latin typeface="Times New Roman" panose="02020603050405020304" pitchFamily="18" charset="0"/>
                <a:cs typeface="Times New Roman" panose="02020603050405020304" pitchFamily="18" charset="0"/>
              </a:rPr>
              <a:t>, etc. </a:t>
            </a:r>
            <a:endParaRPr lang="en-US" sz="28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800" dirty="0" smtClean="0"/>
          </a:p>
          <a:p>
            <a:pPr>
              <a:buFont typeface="Wingdings" panose="05000000000000000000" pitchFamily="2" charset="2"/>
              <a:buChar char="Ø"/>
            </a:pPr>
            <a:r>
              <a:rPr lang="en-US" sz="2800" dirty="0"/>
              <a:t> </a:t>
            </a:r>
            <a:r>
              <a:rPr lang="en-US" sz="2800" dirty="0" smtClean="0"/>
              <a:t>Coined by Andreas </a:t>
            </a:r>
            <a:r>
              <a:rPr lang="en-US" sz="2800" dirty="0"/>
              <a:t>Reuter and Theo </a:t>
            </a:r>
            <a:r>
              <a:rPr lang="en-US" sz="2800" dirty="0" smtClean="0"/>
              <a:t>Harder in 1983.</a:t>
            </a:r>
          </a:p>
        </p:txBody>
      </p:sp>
      <p:pic>
        <p:nvPicPr>
          <p:cNvPr id="4" name="Picture 3"/>
          <p:cNvPicPr>
            <a:picLocks noChangeAspect="1"/>
          </p:cNvPicPr>
          <p:nvPr/>
        </p:nvPicPr>
        <p:blipFill>
          <a:blip r:embed="rId2" cstate="print"/>
          <a:stretch>
            <a:fillRect/>
          </a:stretch>
        </p:blipFill>
        <p:spPr>
          <a:xfrm>
            <a:off x="3486706" y="3352800"/>
            <a:ext cx="4173051" cy="3244849"/>
          </a:xfrm>
          <a:prstGeom prst="rect">
            <a:avLst/>
          </a:prstGeom>
        </p:spPr>
      </p:pic>
    </p:spTree>
    <p:extLst>
      <p:ext uri="{BB962C8B-B14F-4D97-AF65-F5344CB8AC3E}">
        <p14:creationId xmlns:p14="http://schemas.microsoft.com/office/powerpoint/2010/main" val="37046492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solidFill>
                  <a:srgbClr val="7030A0"/>
                </a:solidFill>
              </a:rPr>
              <a:t>ATOMICITY</a:t>
            </a:r>
            <a:endParaRPr lang="en-US" sz="4400" b="1" dirty="0">
              <a:solidFill>
                <a:srgbClr val="7030A0"/>
              </a:solidFill>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endParaRPr lang="en-US" sz="2800" dirty="0" smtClean="0"/>
          </a:p>
          <a:p>
            <a:pPr>
              <a:buFont typeface="Wingdings" panose="05000000000000000000" pitchFamily="2" charset="2"/>
              <a:buChar char="Ø"/>
            </a:pPr>
            <a:r>
              <a:rPr lang="en-US" sz="2800" dirty="0"/>
              <a:t> </a:t>
            </a:r>
            <a:r>
              <a:rPr lang="en-US" sz="2800" dirty="0" smtClean="0"/>
              <a:t>Principle of all-or-nothing occurs.</a:t>
            </a:r>
          </a:p>
          <a:p>
            <a:r>
              <a:rPr lang="en-US" sz="2800" dirty="0" smtClean="0"/>
              <a:t> </a:t>
            </a:r>
          </a:p>
          <a:p>
            <a:pPr>
              <a:buFont typeface="Wingdings" panose="05000000000000000000" pitchFamily="2" charset="2"/>
              <a:buChar char="Ø"/>
            </a:pPr>
            <a:r>
              <a:rPr lang="en-US" sz="2800" dirty="0" smtClean="0"/>
              <a:t> It states a transaction that is either performed as a whole or not performed </a:t>
            </a:r>
          </a:p>
          <a:p>
            <a:r>
              <a:rPr lang="en-US" sz="2800" dirty="0"/>
              <a:t> </a:t>
            </a:r>
            <a:r>
              <a:rPr lang="en-US" sz="2800" dirty="0" smtClean="0"/>
              <a:t>   at all.</a:t>
            </a:r>
            <a:endParaRPr lang="en-US" sz="2800" dirty="0"/>
          </a:p>
        </p:txBody>
      </p:sp>
      <p:pic>
        <p:nvPicPr>
          <p:cNvPr id="4" name="Picture 3"/>
          <p:cNvPicPr>
            <a:picLocks noChangeAspect="1"/>
          </p:cNvPicPr>
          <p:nvPr/>
        </p:nvPicPr>
        <p:blipFill>
          <a:blip r:embed="rId2" cstate="print"/>
          <a:stretch>
            <a:fillRect/>
          </a:stretch>
        </p:blipFill>
        <p:spPr>
          <a:xfrm>
            <a:off x="2617997" y="3467535"/>
            <a:ext cx="6096000" cy="2581275"/>
          </a:xfrm>
          <a:prstGeom prst="rect">
            <a:avLst/>
          </a:prstGeom>
        </p:spPr>
      </p:pic>
    </p:spTree>
    <p:extLst>
      <p:ext uri="{BB962C8B-B14F-4D97-AF65-F5344CB8AC3E}">
        <p14:creationId xmlns:p14="http://schemas.microsoft.com/office/powerpoint/2010/main" val="15014015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7030A0"/>
                </a:solidFill>
              </a:rPr>
              <a:t>CONSISTENCY</a:t>
            </a:r>
            <a:endParaRPr lang="en-US" sz="3600" b="1" dirty="0">
              <a:solidFill>
                <a:srgbClr val="7030A0"/>
              </a:solidFill>
            </a:endParaRPr>
          </a:p>
        </p:txBody>
      </p:sp>
      <p:sp>
        <p:nvSpPr>
          <p:cNvPr id="3" name="Content Placeholder 2"/>
          <p:cNvSpPr>
            <a:spLocks noGrp="1"/>
          </p:cNvSpPr>
          <p:nvPr>
            <p:ph idx="1"/>
          </p:nvPr>
        </p:nvSpPr>
        <p:spPr>
          <a:xfrm>
            <a:off x="407988" y="1499619"/>
            <a:ext cx="10945812" cy="4662642"/>
          </a:xfrm>
        </p:spPr>
        <p:txBody>
          <a:bodyPr>
            <a:normAutofit/>
          </a:bodyPr>
          <a:lstStyle/>
          <a:p>
            <a:pPr>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 Ensures </a:t>
            </a:r>
            <a:r>
              <a:rPr lang="en-US" sz="2400" dirty="0">
                <a:latin typeface="Times New Roman" panose="02020603050405020304" pitchFamily="18" charset="0"/>
                <a:cs typeface="Times New Roman" panose="02020603050405020304" pitchFamily="18" charset="0"/>
              </a:rPr>
              <a:t>that a transaction can only bring the database from one valid state to </a:t>
            </a:r>
            <a:r>
              <a:rPr lang="en-US" sz="2400" dirty="0" smtClean="0">
                <a:latin typeface="Times New Roman" panose="02020603050405020304" pitchFamily="18" charset="0"/>
                <a:cs typeface="Times New Roman" panose="02020603050405020304" pitchFamily="18" charset="0"/>
              </a:rPr>
              <a:t>another.</a:t>
            </a:r>
          </a:p>
          <a:p>
            <a:pPr>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 This </a:t>
            </a:r>
            <a:r>
              <a:rPr lang="en-US" sz="2400" dirty="0">
                <a:latin typeface="Times New Roman" panose="02020603050405020304" pitchFamily="18" charset="0"/>
                <a:cs typeface="Times New Roman" panose="02020603050405020304" pitchFamily="18" charset="0"/>
              </a:rPr>
              <a:t>prevents database corruption by an illegal transaction, but does not guarantee that </a:t>
            </a:r>
            <a:endParaRPr lang="en-US" sz="2400" dirty="0" smtClean="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a </a:t>
            </a:r>
            <a:r>
              <a:rPr lang="en-US" sz="2400" dirty="0">
                <a:latin typeface="Times New Roman" panose="02020603050405020304" pitchFamily="18" charset="0"/>
                <a:cs typeface="Times New Roman" panose="02020603050405020304" pitchFamily="18" charset="0"/>
              </a:rPr>
              <a:t>transaction is correct</a:t>
            </a:r>
            <a:r>
              <a:rPr lang="en-US" sz="2400" dirty="0" smtClean="0">
                <a:latin typeface="Times New Roman" panose="02020603050405020304" pitchFamily="18" charset="0"/>
                <a:cs typeface="Times New Roman" panose="02020603050405020304" pitchFamily="18" charset="0"/>
              </a:rPr>
              <a:t>.</a:t>
            </a:r>
          </a:p>
          <a:p>
            <a:endParaRPr lang="en-US" sz="2400" dirty="0" smtClean="0">
              <a:latin typeface="Times New Roman" panose="02020603050405020304" pitchFamily="18" charset="0"/>
              <a:cs typeface="Times New Roman" panose="02020603050405020304" pitchFamily="18" charset="0"/>
            </a:endParaRPr>
          </a:p>
          <a:p>
            <a:pPr marL="0" indent="0">
              <a:buNone/>
            </a:pPr>
            <a:r>
              <a:rPr lang="en-US" sz="4400" b="1" dirty="0" smtClean="0">
                <a:solidFill>
                  <a:srgbClr val="7030A0"/>
                </a:solidFill>
                <a:latin typeface="+mj-lt"/>
              </a:rPr>
              <a:t>ISOLATION</a:t>
            </a:r>
          </a:p>
          <a:p>
            <a:pPr marL="0" indent="0">
              <a:buNone/>
            </a:pPr>
            <a:endParaRPr lang="en-US" sz="4400" b="1" dirty="0" smtClean="0">
              <a:latin typeface="+mj-lt"/>
            </a:endParaRPr>
          </a:p>
          <a:p>
            <a:pPr>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 Ensures that concurrent execution of transactions leaves the database in the same state </a:t>
            </a:r>
          </a:p>
          <a:p>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if the transactions were executed sequentially.</a:t>
            </a:r>
          </a:p>
          <a:p>
            <a:pPr>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 Level of Isolation</a:t>
            </a:r>
          </a:p>
          <a:p>
            <a:pPr lvl="2">
              <a:buFont typeface="Wingdings" panose="05000000000000000000" pitchFamily="2" charset="2"/>
              <a:buChar char="ü"/>
            </a:pPr>
            <a:r>
              <a:rPr lang="en-US" sz="1800" dirty="0" smtClean="0">
                <a:latin typeface="Times New Roman" panose="02020603050405020304" pitchFamily="18" charset="0"/>
                <a:cs typeface="Times New Roman" panose="02020603050405020304" pitchFamily="18" charset="0"/>
              </a:rPr>
              <a:t>Level 0</a:t>
            </a:r>
          </a:p>
          <a:p>
            <a:pPr lvl="2">
              <a:buFont typeface="Wingdings" panose="05000000000000000000" pitchFamily="2" charset="2"/>
              <a:buChar char="ü"/>
            </a:pPr>
            <a:r>
              <a:rPr lang="en-US" sz="1800" dirty="0" smtClean="0">
                <a:latin typeface="Times New Roman" panose="02020603050405020304" pitchFamily="18" charset="0"/>
                <a:cs typeface="Times New Roman" panose="02020603050405020304" pitchFamily="18" charset="0"/>
              </a:rPr>
              <a:t>Level 1</a:t>
            </a:r>
          </a:p>
          <a:p>
            <a:pPr lvl="2">
              <a:buFont typeface="Wingdings" panose="05000000000000000000" pitchFamily="2" charset="2"/>
              <a:buChar char="ü"/>
            </a:pPr>
            <a:r>
              <a:rPr lang="en-US" sz="1800" dirty="0" smtClean="0">
                <a:latin typeface="Times New Roman" panose="02020603050405020304" pitchFamily="18" charset="0"/>
                <a:cs typeface="Times New Roman" panose="02020603050405020304" pitchFamily="18" charset="0"/>
              </a:rPr>
              <a:t>Level 2</a:t>
            </a:r>
          </a:p>
          <a:p>
            <a:pPr lvl="2">
              <a:buFont typeface="Wingdings" panose="05000000000000000000" pitchFamily="2" charset="2"/>
              <a:buChar char="ü"/>
            </a:pPr>
            <a:r>
              <a:rPr lang="en-US" sz="1800" dirty="0" smtClean="0">
                <a:latin typeface="Times New Roman" panose="02020603050405020304" pitchFamily="18" charset="0"/>
                <a:cs typeface="Times New Roman" panose="02020603050405020304" pitchFamily="18" charset="0"/>
              </a:rPr>
              <a:t>Level 3.</a:t>
            </a:r>
          </a:p>
          <a:p>
            <a:pPr marL="0" indent="0">
              <a:buNone/>
            </a:pPr>
            <a:endParaRPr lang="en-US" sz="4400" b="1" dirty="0" smtClean="0">
              <a:latin typeface="+mj-lt"/>
            </a:endParaRPr>
          </a:p>
          <a:p>
            <a:pPr marL="0" indent="0">
              <a:buNone/>
            </a:pPr>
            <a:endParaRPr lang="en-US" sz="4400" dirty="0">
              <a:latin typeface="+mj-lt"/>
              <a:cs typeface="Times New Roman" panose="02020603050405020304" pitchFamily="18" charset="0"/>
            </a:endParaRPr>
          </a:p>
        </p:txBody>
      </p:sp>
    </p:spTree>
    <p:extLst>
      <p:ext uri="{BB962C8B-B14F-4D97-AF65-F5344CB8AC3E}">
        <p14:creationId xmlns:p14="http://schemas.microsoft.com/office/powerpoint/2010/main" val="29108476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7030A0"/>
                </a:solidFill>
                <a:latin typeface="Times New Roman" panose="02020603050405020304" pitchFamily="18" charset="0"/>
                <a:cs typeface="Times New Roman" panose="02020603050405020304" pitchFamily="18" charset="0"/>
              </a:rPr>
              <a:t>DURABILITY</a:t>
            </a:r>
            <a:endParaRPr lang="en-US" sz="3600" b="1"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800" dirty="0"/>
              <a:t> </a:t>
            </a:r>
            <a:endParaRPr lang="en-US" sz="2800" dirty="0" smtClean="0"/>
          </a:p>
          <a:p>
            <a:pPr>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 Guarantees </a:t>
            </a:r>
            <a:r>
              <a:rPr lang="en-US" sz="2800" dirty="0">
                <a:latin typeface="Times New Roman" panose="02020603050405020304" pitchFamily="18" charset="0"/>
                <a:cs typeface="Times New Roman" panose="02020603050405020304" pitchFamily="18" charset="0"/>
              </a:rPr>
              <a:t>that once a transaction has been committed, it will remain </a:t>
            </a:r>
            <a:endParaRPr lang="en-US" sz="2800" dirty="0" smtClean="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committed </a:t>
            </a:r>
            <a:r>
              <a:rPr lang="en-US" sz="2800" dirty="0">
                <a:latin typeface="Times New Roman" panose="02020603050405020304" pitchFamily="18" charset="0"/>
                <a:cs typeface="Times New Roman" panose="02020603050405020304" pitchFamily="18" charset="0"/>
              </a:rPr>
              <a:t>even in the case of a system </a:t>
            </a:r>
            <a:r>
              <a:rPr lang="en-US" sz="2800" dirty="0" smtClean="0">
                <a:latin typeface="Times New Roman" panose="02020603050405020304" pitchFamily="18" charset="0"/>
                <a:cs typeface="Times New Roman" panose="02020603050405020304" pitchFamily="18" charset="0"/>
              </a:rPr>
              <a:t>failure.</a:t>
            </a:r>
            <a:endParaRPr lang="en-US" sz="2800" dirty="0"/>
          </a:p>
          <a:p>
            <a:r>
              <a:rPr lang="en-US" sz="2800" dirty="0" smtClean="0"/>
              <a:t> </a:t>
            </a:r>
          </a:p>
          <a:p>
            <a:pPr>
              <a:buFont typeface="Wingdings" panose="05000000000000000000" pitchFamily="2" charset="2"/>
              <a:buChar char="Ø"/>
            </a:pPr>
            <a:r>
              <a:rPr lang="en-US" sz="2800" dirty="0" smtClean="0"/>
              <a:t>Use </a:t>
            </a:r>
            <a:r>
              <a:rPr lang="en-US" sz="2800" dirty="0"/>
              <a:t>of database backups and transaction logs that facilitate the restoration </a:t>
            </a:r>
            <a:endParaRPr lang="en-US" sz="2800" dirty="0" smtClean="0"/>
          </a:p>
          <a:p>
            <a:r>
              <a:rPr lang="en-US" sz="2800" dirty="0"/>
              <a:t> </a:t>
            </a:r>
            <a:r>
              <a:rPr lang="en-US" sz="2800" dirty="0" smtClean="0"/>
              <a:t>   of </a:t>
            </a:r>
            <a:r>
              <a:rPr lang="en-US" sz="2800" dirty="0"/>
              <a:t>committed transactions in spite of any subsequent software or hardware </a:t>
            </a:r>
            <a:endParaRPr lang="en-US" sz="2800" dirty="0" smtClean="0"/>
          </a:p>
          <a:p>
            <a:r>
              <a:rPr lang="en-US" sz="2800" dirty="0"/>
              <a:t> </a:t>
            </a:r>
            <a:r>
              <a:rPr lang="en-US" sz="2800" dirty="0" smtClean="0"/>
              <a:t>   failures</a:t>
            </a:r>
            <a:r>
              <a:rPr lang="en-US" sz="2800" dirty="0"/>
              <a:t>.</a:t>
            </a:r>
            <a:r>
              <a:rPr lang="en-US" sz="2800" dirty="0" smtClean="0"/>
              <a:t> </a:t>
            </a:r>
          </a:p>
          <a:p>
            <a:pPr>
              <a:buFont typeface="Wingdings" panose="05000000000000000000" pitchFamily="2" charset="2"/>
              <a:buChar char="Ø"/>
            </a:pPr>
            <a:endParaRPr lang="en-US" sz="2800" dirty="0" smtClean="0"/>
          </a:p>
          <a:p>
            <a:pPr>
              <a:buFont typeface="Wingdings" panose="05000000000000000000" pitchFamily="2" charset="2"/>
              <a:buChar char="Ø"/>
            </a:pPr>
            <a:r>
              <a:rPr lang="en-US" sz="2800" dirty="0" smtClean="0"/>
              <a:t>Transaction stays persistent.</a:t>
            </a:r>
          </a:p>
          <a:p>
            <a:pPr>
              <a:buFont typeface="Wingdings" panose="05000000000000000000" pitchFamily="2" charset="2"/>
              <a:buChar char="Ø"/>
            </a:pPr>
            <a:endParaRPr lang="en-US" sz="2800" dirty="0"/>
          </a:p>
        </p:txBody>
      </p:sp>
    </p:spTree>
    <p:extLst>
      <p:ext uri="{BB962C8B-B14F-4D97-AF65-F5344CB8AC3E}">
        <p14:creationId xmlns:p14="http://schemas.microsoft.com/office/powerpoint/2010/main" val="16509833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AFA0C7-9C6F-F946-B645-9C594E057EFA}"/>
              </a:ext>
            </a:extLst>
          </p:cNvPr>
          <p:cNvSpPr>
            <a:spLocks noGrp="1"/>
          </p:cNvSpPr>
          <p:nvPr>
            <p:ph type="title"/>
          </p:nvPr>
        </p:nvSpPr>
        <p:spPr/>
        <p:txBody>
          <a:bodyPr>
            <a:normAutofit/>
          </a:bodyPr>
          <a:lstStyle/>
          <a:p>
            <a:r>
              <a:rPr lang="en-US" sz="3200" b="1" dirty="0">
                <a:solidFill>
                  <a:srgbClr val="7030A0"/>
                </a:solidFill>
              </a:rPr>
              <a:t>Database Layered Architecture </a:t>
            </a:r>
          </a:p>
        </p:txBody>
      </p:sp>
      <p:sp>
        <p:nvSpPr>
          <p:cNvPr id="4" name="Content Placeholder 3">
            <a:extLst>
              <a:ext uri="{FF2B5EF4-FFF2-40B4-BE49-F238E27FC236}">
                <a16:creationId xmlns:a16="http://schemas.microsoft.com/office/drawing/2014/main" xmlns="" id="{7BAEC475-7EB9-9F48-9DC1-7D41C017307C}"/>
              </a:ext>
            </a:extLst>
          </p:cNvPr>
          <p:cNvSpPr>
            <a:spLocks noGrp="1"/>
          </p:cNvSpPr>
          <p:nvPr>
            <p:ph idx="1"/>
          </p:nvPr>
        </p:nvSpPr>
        <p:spPr>
          <a:xfrm>
            <a:off x="407988" y="1268414"/>
            <a:ext cx="11370945" cy="5379762"/>
          </a:xfrm>
        </p:spPr>
        <p:txBody>
          <a:bodyPr>
            <a:normAutofit/>
          </a:bodyPr>
          <a:lstStyle/>
          <a:p>
            <a:pPr marL="0" indent="0">
              <a:buNone/>
            </a:pPr>
            <a:r>
              <a:rPr lang="en-US" sz="2800" dirty="0" smtClean="0"/>
              <a:t>All </a:t>
            </a:r>
            <a:r>
              <a:rPr lang="en-US" sz="2800" dirty="0"/>
              <a:t>database systems, can be viewed as a three layered architecture at the </a:t>
            </a:r>
            <a:endParaRPr lang="en-US" sz="2800" dirty="0" smtClean="0"/>
          </a:p>
          <a:p>
            <a:pPr marL="0" indent="0">
              <a:buNone/>
            </a:pPr>
            <a:r>
              <a:rPr lang="en-US" sz="2800" dirty="0" smtClean="0"/>
              <a:t>highest </a:t>
            </a:r>
            <a:r>
              <a:rPr lang="en-US" sz="2800" dirty="0"/>
              <a:t>level of abstraction. It has three main components :</a:t>
            </a:r>
          </a:p>
        </p:txBody>
      </p:sp>
      <p:pic>
        <p:nvPicPr>
          <p:cNvPr id="5" name="Picture 5">
            <a:extLst>
              <a:ext uri="{FF2B5EF4-FFF2-40B4-BE49-F238E27FC236}">
                <a16:creationId xmlns:a16="http://schemas.microsoft.com/office/drawing/2014/main" xmlns="" id="{60F6347B-64D9-E541-9206-40B3B29F19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4302" y="2249682"/>
            <a:ext cx="5003975" cy="4117987"/>
          </a:xfrm>
          <a:prstGeom prst="rect">
            <a:avLst/>
          </a:prstGeom>
        </p:spPr>
      </p:pic>
    </p:spTree>
    <p:extLst>
      <p:ext uri="{BB962C8B-B14F-4D97-AF65-F5344CB8AC3E}">
        <p14:creationId xmlns:p14="http://schemas.microsoft.com/office/powerpoint/2010/main" val="20048469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4F2BF86-F1E1-1444-807A-E649B2E75D2C}"/>
              </a:ext>
            </a:extLst>
          </p:cNvPr>
          <p:cNvSpPr>
            <a:spLocks noGrp="1"/>
          </p:cNvSpPr>
          <p:nvPr>
            <p:ph idx="1"/>
          </p:nvPr>
        </p:nvSpPr>
        <p:spPr>
          <a:xfrm>
            <a:off x="838200" y="686273"/>
            <a:ext cx="10515600" cy="5490690"/>
          </a:xfrm>
        </p:spPr>
        <p:txBody>
          <a:bodyPr>
            <a:normAutofit/>
          </a:bodyPr>
          <a:lstStyle/>
          <a:p>
            <a:pPr marL="342900" indent="-342900">
              <a:buFont typeface="Arial" panose="020B0604020202020204" pitchFamily="34" charset="0"/>
              <a:buChar char="•"/>
            </a:pPr>
            <a:r>
              <a:rPr lang="en-US" sz="2400" b="1" dirty="0"/>
              <a:t>Application Layer :  </a:t>
            </a:r>
            <a:r>
              <a:rPr lang="en-US" sz="2400" dirty="0"/>
              <a:t>It represents the interface for all users of the system; it </a:t>
            </a:r>
            <a:endParaRPr lang="en-US" sz="2400" dirty="0" smtClean="0"/>
          </a:p>
          <a:p>
            <a:r>
              <a:rPr lang="en-US" sz="2400" dirty="0"/>
              <a:t> </a:t>
            </a:r>
            <a:r>
              <a:rPr lang="en-US" sz="2400" dirty="0" smtClean="0"/>
              <a:t>    essentially </a:t>
            </a:r>
            <a:r>
              <a:rPr lang="en-US" sz="2400" dirty="0"/>
              <a:t>provides the means by which outside World can communicate with </a:t>
            </a:r>
            <a:endParaRPr lang="en-US" sz="2400" dirty="0" smtClean="0"/>
          </a:p>
          <a:p>
            <a:r>
              <a:rPr lang="en-US" sz="2400" dirty="0"/>
              <a:t> </a:t>
            </a:r>
            <a:r>
              <a:rPr lang="en-US" sz="2400" dirty="0" smtClean="0"/>
              <a:t>    database </a:t>
            </a:r>
            <a:r>
              <a:rPr lang="en-US" sz="2400" dirty="0"/>
              <a:t>server. </a:t>
            </a:r>
            <a:endParaRPr lang="en-US" sz="2400" dirty="0" smtClean="0"/>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smtClean="0"/>
              <a:t>Logical </a:t>
            </a:r>
            <a:r>
              <a:rPr lang="en-US" sz="2400" b="1" dirty="0"/>
              <a:t>Layer</a:t>
            </a:r>
            <a:r>
              <a:rPr lang="en-US" sz="2400" dirty="0"/>
              <a:t> : It is more detailed structure that defines what has to be done to </a:t>
            </a:r>
            <a:endParaRPr lang="en-US" sz="2400" dirty="0" smtClean="0"/>
          </a:p>
          <a:p>
            <a:r>
              <a:rPr lang="en-US" sz="2400" dirty="0"/>
              <a:t> </a:t>
            </a:r>
            <a:r>
              <a:rPr lang="en-US" sz="2400" dirty="0" smtClean="0"/>
              <a:t>    support </a:t>
            </a:r>
            <a:r>
              <a:rPr lang="en-US" sz="2400" dirty="0"/>
              <a:t>the user services. It defines the processes that perform functions and the </a:t>
            </a:r>
            <a:endParaRPr lang="en-US" sz="2400" dirty="0" smtClean="0"/>
          </a:p>
          <a:p>
            <a:r>
              <a:rPr lang="en-US" sz="2400" dirty="0"/>
              <a:t> </a:t>
            </a:r>
            <a:r>
              <a:rPr lang="en-US" sz="2400" dirty="0" smtClean="0"/>
              <a:t>    information </a:t>
            </a:r>
            <a:r>
              <a:rPr lang="en-US" sz="2400" dirty="0"/>
              <a:t>or data flows that are shared between these processes. </a:t>
            </a:r>
          </a:p>
          <a:p>
            <a:pPr marL="342900" indent="-342900">
              <a:buFont typeface="Arial" panose="020B0604020202020204" pitchFamily="34" charset="0"/>
              <a:buChar char="•"/>
            </a:pPr>
            <a:endParaRPr lang="en-US" sz="2400" b="1" dirty="0" smtClean="0"/>
          </a:p>
          <a:p>
            <a:pPr marL="342900" indent="-342900">
              <a:buFont typeface="Arial" panose="020B0604020202020204" pitchFamily="34" charset="0"/>
              <a:buChar char="•"/>
            </a:pPr>
            <a:r>
              <a:rPr lang="en-US" sz="2400" b="1" dirty="0" smtClean="0"/>
              <a:t>Physical </a:t>
            </a:r>
            <a:r>
              <a:rPr lang="en-US" sz="2400" b="1" dirty="0"/>
              <a:t>Layer : </a:t>
            </a:r>
            <a:r>
              <a:rPr lang="en-US" sz="2400" dirty="0"/>
              <a:t>Mainly deals with the storage of variety of information, which is </a:t>
            </a:r>
            <a:endParaRPr lang="en-US" sz="2400" dirty="0" smtClean="0"/>
          </a:p>
          <a:p>
            <a:r>
              <a:rPr lang="en-US" sz="2400" dirty="0"/>
              <a:t> </a:t>
            </a:r>
            <a:r>
              <a:rPr lang="en-US" sz="2400" dirty="0" smtClean="0"/>
              <a:t>    kept </a:t>
            </a:r>
            <a:r>
              <a:rPr lang="en-US" sz="2400" dirty="0"/>
              <a:t>in secondary storage and accessed via the storage manager. </a:t>
            </a:r>
            <a:endParaRPr lang="en-US" sz="2400" b="1" dirty="0"/>
          </a:p>
        </p:txBody>
      </p:sp>
    </p:spTree>
    <p:extLst>
      <p:ext uri="{BB962C8B-B14F-4D97-AF65-F5344CB8AC3E}">
        <p14:creationId xmlns:p14="http://schemas.microsoft.com/office/powerpoint/2010/main" val="21909045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816696" y="569816"/>
            <a:ext cx="6671257" cy="1182207"/>
          </a:xfrm>
        </p:spPr>
        <p:txBody>
          <a:bodyPr>
            <a:normAutofit/>
          </a:bodyPr>
          <a:lstStyle/>
          <a:p>
            <a:r>
              <a:rPr lang="en-US" sz="8800" b="1" dirty="0" smtClean="0">
                <a:solidFill>
                  <a:schemeClr val="bg1"/>
                </a:solidFill>
                <a:latin typeface="Calibri" panose="020F0502020204030204" pitchFamily="34" charset="0"/>
              </a:rPr>
              <a:t>Normalization</a:t>
            </a:r>
            <a:endParaRPr lang="en-US" sz="88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34566393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1949" y="320879"/>
            <a:ext cx="8463116" cy="1325563"/>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accent3">
                    <a:lumMod val="90000"/>
                    <a:lumOff val="10000"/>
                  </a:schemeClr>
                </a:solidFill>
                <a:effectLst/>
                <a:uLnTx/>
                <a:uFillTx/>
                <a:latin typeface="Verdana" panose="020B0604030504040204" pitchFamily="34" charset="0"/>
                <a:ea typeface="Verdana" panose="020B0604030504040204" pitchFamily="34" charset="0"/>
                <a:cs typeface="Verdana" panose="020B0604030504040204" pitchFamily="34" charset="0"/>
              </a:rPr>
              <a:t>Need of database?</a:t>
            </a:r>
            <a:r>
              <a:rPr kumimoji="0" lang="en-US" sz="5400" b="0" i="0" u="none" strike="noStrike" kern="1200" cap="none" spc="0" normalizeH="0" noProof="0" dirty="0" smtClean="0">
                <a:ln>
                  <a:noFill/>
                </a:ln>
                <a:solidFill>
                  <a:schemeClr val="accent3">
                    <a:lumMod val="90000"/>
                    <a:lumOff val="10000"/>
                  </a:schemeClr>
                </a:solidFill>
                <a:effectLst/>
                <a:uLnTx/>
                <a:uFillTx/>
                <a:latin typeface="Verdana" panose="020B0604030504040204" pitchFamily="34" charset="0"/>
                <a:ea typeface="Verdana" panose="020B0604030504040204" pitchFamily="34" charset="0"/>
                <a:cs typeface="Verdana" panose="020B0604030504040204" pitchFamily="34" charset="0"/>
              </a:rPr>
              <a:t>        </a:t>
            </a:r>
            <a:endParaRPr kumimoji="0" lang="en-US" sz="5400" b="0" i="0" u="none" strike="noStrike" kern="1200" cap="none" spc="0" normalizeH="0" baseline="0" noProof="0" dirty="0">
              <a:ln>
                <a:noFill/>
              </a:ln>
              <a:solidFill>
                <a:schemeClr val="accent3">
                  <a:lumMod val="90000"/>
                  <a:lumOff val="10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6" name="Content Placeholder 2"/>
          <p:cNvSpPr txBox="1">
            <a:spLocks/>
          </p:cNvSpPr>
          <p:nvPr/>
        </p:nvSpPr>
        <p:spPr>
          <a:xfrm>
            <a:off x="589935" y="1504335"/>
            <a:ext cx="10704871" cy="4689988"/>
          </a:xfrm>
          <a:prstGeom prst="rect">
            <a:avLst/>
          </a:prstGeom>
        </p:spPr>
        <p:txBody>
          <a:bodyPr/>
          <a:lstStyle/>
          <a:p>
            <a:pPr marL="0" marR="0" lvl="0" indent="0" algn="l" defTabSz="914400" rtl="0" eaLnBrk="1" fontAlgn="auto" latinLnBrk="0" hangingPunct="1">
              <a:lnSpc>
                <a:spcPts val="2200"/>
              </a:lnSpc>
              <a:spcBef>
                <a:spcPts val="0"/>
              </a:spcBef>
              <a:spcAft>
                <a:spcPts val="600"/>
              </a:spcAft>
              <a:buClrTx/>
              <a:buSzTx/>
              <a:buFont typeface="Arial" pitchFamily="34" charset="0"/>
              <a:buChar char="•"/>
              <a:tabLst/>
              <a:defRPr/>
            </a:pPr>
            <a:r>
              <a:rPr lang="en-US" sz="3200" i="1" dirty="0" smtClean="0"/>
              <a:t> </a:t>
            </a:r>
            <a:r>
              <a:rPr lang="en-US" sz="3200" dirty="0" smtClean="0"/>
              <a:t>Databases o</a:t>
            </a:r>
            <a:r>
              <a:rPr kumimoji="0" lang="en-US" sz="3200" b="0" u="none" strike="noStrike" kern="1200" cap="none" spc="0" normalizeH="0" baseline="0" noProof="0" dirty="0" err="1" smtClean="0">
                <a:ln>
                  <a:noFill/>
                </a:ln>
                <a:solidFill>
                  <a:schemeClr val="tx1"/>
                </a:solidFill>
                <a:effectLst/>
                <a:uLnTx/>
                <a:uFillTx/>
              </a:rPr>
              <a:t>rganize</a:t>
            </a:r>
            <a:r>
              <a:rPr kumimoji="0" lang="en-US" sz="3200" b="0" u="none" strike="noStrike" kern="1200" cap="none" spc="0" normalizeH="0" baseline="0" noProof="0" dirty="0" smtClean="0">
                <a:ln>
                  <a:noFill/>
                </a:ln>
                <a:solidFill>
                  <a:schemeClr val="tx1"/>
                </a:solidFill>
                <a:effectLst/>
                <a:uLnTx/>
                <a:uFillTx/>
              </a:rPr>
              <a:t> </a:t>
            </a:r>
            <a:r>
              <a:rPr kumimoji="0" lang="en-US" sz="3200" b="0" u="none" strike="noStrike" kern="1200" cap="none" spc="0" normalizeH="0" baseline="0" noProof="0" dirty="0" smtClean="0">
                <a:ln>
                  <a:noFill/>
                </a:ln>
                <a:solidFill>
                  <a:schemeClr val="tx1"/>
                </a:solidFill>
                <a:effectLst/>
                <a:uLnTx/>
                <a:uFillTx/>
              </a:rPr>
              <a:t>data items and maintain relationships</a:t>
            </a:r>
          </a:p>
          <a:p>
            <a:pPr marL="0" marR="0" lvl="0" indent="0" algn="l" defTabSz="914400" rtl="0" eaLnBrk="1" fontAlgn="auto" latinLnBrk="0" hangingPunct="1">
              <a:lnSpc>
                <a:spcPts val="2200"/>
              </a:lnSpc>
              <a:spcBef>
                <a:spcPts val="0"/>
              </a:spcBef>
              <a:spcAft>
                <a:spcPts val="600"/>
              </a:spcAft>
              <a:buClrTx/>
              <a:buSzTx/>
              <a:tabLst/>
              <a:defRPr/>
            </a:pPr>
            <a:r>
              <a:rPr lang="en-US" sz="3200" dirty="0" smtClean="0"/>
              <a:t>   </a:t>
            </a:r>
            <a:r>
              <a:rPr kumimoji="0" lang="en-US" sz="3200" b="0" u="none" strike="noStrike" kern="1200" cap="none" spc="0" normalizeH="0" baseline="0" noProof="0" dirty="0" smtClean="0">
                <a:ln>
                  <a:noFill/>
                </a:ln>
                <a:solidFill>
                  <a:schemeClr val="tx1"/>
                </a:solidFill>
                <a:effectLst/>
                <a:uLnTx/>
                <a:uFillTx/>
              </a:rPr>
              <a:t>between them in order to facilitate effective information</a:t>
            </a:r>
          </a:p>
          <a:p>
            <a:pPr marL="0" marR="0" lvl="0" indent="0" algn="l" defTabSz="914400" rtl="0" eaLnBrk="1" fontAlgn="auto" latinLnBrk="0" hangingPunct="1">
              <a:lnSpc>
                <a:spcPts val="2200"/>
              </a:lnSpc>
              <a:spcBef>
                <a:spcPts val="0"/>
              </a:spcBef>
              <a:spcAft>
                <a:spcPts val="600"/>
              </a:spcAft>
              <a:buClrTx/>
              <a:buSzTx/>
              <a:tabLst/>
              <a:defRPr/>
            </a:pPr>
            <a:r>
              <a:rPr lang="en-US" sz="3200" dirty="0" smtClean="0"/>
              <a:t>   </a:t>
            </a:r>
            <a:r>
              <a:rPr kumimoji="0" lang="en-US" sz="3200" b="0" u="none" strike="noStrike" kern="1200" cap="none" spc="0" normalizeH="0" baseline="0" noProof="0" dirty="0" smtClean="0">
                <a:ln>
                  <a:noFill/>
                </a:ln>
                <a:solidFill>
                  <a:schemeClr val="tx1"/>
                </a:solidFill>
                <a:effectLst/>
                <a:uLnTx/>
                <a:uFillTx/>
              </a:rPr>
              <a:t>sharing across an organization, the WWW, etc.</a:t>
            </a:r>
          </a:p>
          <a:p>
            <a:pPr marL="0" marR="0" lvl="0" indent="0" algn="l" defTabSz="914400" rtl="0" eaLnBrk="1" fontAlgn="auto" latinLnBrk="0" hangingPunct="1">
              <a:lnSpc>
                <a:spcPts val="2200"/>
              </a:lnSpc>
              <a:spcBef>
                <a:spcPts val="0"/>
              </a:spcBef>
              <a:spcAft>
                <a:spcPts val="600"/>
              </a:spcAft>
              <a:buClrTx/>
              <a:buSzTx/>
              <a:buFont typeface="Arial" pitchFamily="34" charset="0"/>
              <a:buChar char="•"/>
              <a:tabLst/>
              <a:defRPr/>
            </a:pPr>
            <a:endParaRPr lang="en-US" sz="3200" i="1" dirty="0" smtClean="0"/>
          </a:p>
          <a:p>
            <a:pPr marL="0" marR="0" lvl="0" indent="0" algn="l" defTabSz="914400" rtl="0" eaLnBrk="1" fontAlgn="auto" latinLnBrk="0" hangingPunct="1">
              <a:lnSpc>
                <a:spcPts val="2200"/>
              </a:lnSpc>
              <a:spcBef>
                <a:spcPts val="0"/>
              </a:spcBef>
              <a:spcAft>
                <a:spcPts val="60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 To manage large chunks of data</a:t>
            </a:r>
          </a:p>
          <a:p>
            <a:pPr marL="0" marR="0" lvl="0" indent="0" algn="l" defTabSz="914400" rtl="0" eaLnBrk="1" fontAlgn="auto" latinLnBrk="0" hangingPunct="1">
              <a:lnSpc>
                <a:spcPts val="2200"/>
              </a:lnSpc>
              <a:spcBef>
                <a:spcPts val="0"/>
              </a:spcBef>
              <a:spcAft>
                <a:spcPts val="60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ts val="2200"/>
              </a:lnSpc>
              <a:spcBef>
                <a:spcPts val="0"/>
              </a:spcBef>
              <a:spcAft>
                <a:spcPts val="60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 Accuracy</a:t>
            </a:r>
          </a:p>
          <a:p>
            <a:pPr marL="0" marR="0" lvl="0" indent="0" algn="l" defTabSz="914400" rtl="0" eaLnBrk="1" fontAlgn="auto" latinLnBrk="0" hangingPunct="1">
              <a:lnSpc>
                <a:spcPts val="2200"/>
              </a:lnSpc>
              <a:spcBef>
                <a:spcPts val="0"/>
              </a:spcBef>
              <a:spcAft>
                <a:spcPts val="60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ts val="2200"/>
              </a:lnSpc>
              <a:spcBef>
                <a:spcPts val="0"/>
              </a:spcBef>
              <a:spcAft>
                <a:spcPts val="600"/>
              </a:spcAft>
              <a:buClrTx/>
              <a:buSzTx/>
              <a:buFont typeface="Arial" pitchFamily="34" charset="0"/>
              <a:buChar char="•"/>
              <a:tabLst/>
              <a:defRPr/>
            </a:pPr>
            <a:r>
              <a:rPr lang="en-US" sz="3200" dirty="0" smtClean="0"/>
              <a:t> </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Ease of updating data</a:t>
            </a:r>
          </a:p>
          <a:p>
            <a:pPr marL="0" marR="0" lvl="0" indent="0" algn="l" defTabSz="914400" rtl="0" eaLnBrk="1" fontAlgn="auto" latinLnBrk="0" hangingPunct="1">
              <a:lnSpc>
                <a:spcPts val="2200"/>
              </a:lnSpc>
              <a:spcBef>
                <a:spcPts val="0"/>
              </a:spcBef>
              <a:spcAft>
                <a:spcPts val="60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ts val="2200"/>
              </a:lnSpc>
              <a:spcBef>
                <a:spcPts val="0"/>
              </a:spcBef>
              <a:spcAft>
                <a:spcPts val="600"/>
              </a:spcAft>
              <a:buClrTx/>
              <a:buSzTx/>
              <a:buFont typeface="Arial" pitchFamily="34" charset="0"/>
              <a:buChar char="•"/>
              <a:tabLst/>
              <a:defRPr/>
            </a:pPr>
            <a:r>
              <a:rPr lang="en-US" sz="3200" dirty="0" smtClean="0"/>
              <a:t> </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Data integrity</a:t>
            </a:r>
          </a:p>
          <a:p>
            <a:pPr marL="0" marR="0" lvl="0" indent="0" algn="l" defTabSz="914400" rtl="0" eaLnBrk="1" fontAlgn="auto" latinLnBrk="0" hangingPunct="1">
              <a:lnSpc>
                <a:spcPts val="2200"/>
              </a:lnSpc>
              <a:spcBef>
                <a:spcPts val="0"/>
              </a:spcBef>
              <a:spcAft>
                <a:spcPts val="60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ts val="2200"/>
              </a:lnSpc>
              <a:spcBef>
                <a:spcPts val="0"/>
              </a:spcBef>
              <a:spcAft>
                <a:spcPts val="60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Security of data</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0071860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1008" y="1414669"/>
            <a:ext cx="9144000" cy="3785652"/>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smtClean="0">
                <a:latin typeface="Times New Roman" pitchFamily="18" charset="0"/>
                <a:cs typeface="Times New Roman" pitchFamily="18" charset="0"/>
              </a:rPr>
              <a:t>Database Normalization is a technique of organizing the data in the database.</a:t>
            </a:r>
          </a:p>
          <a:p>
            <a:pPr marL="342900" indent="-342900" algn="just">
              <a:buFont typeface="Arial" panose="020B0604020202020204" pitchFamily="34" charset="0"/>
              <a:buChar char="•"/>
            </a:pPr>
            <a:endParaRPr lang="en-US" sz="2000" dirty="0" smtClean="0">
              <a:latin typeface="Times New Roman" pitchFamily="18" charset="0"/>
              <a:cs typeface="Times New Roman" pitchFamily="18" charset="0"/>
            </a:endParaRPr>
          </a:p>
          <a:p>
            <a:pPr marL="342900" indent="-342900" algn="just">
              <a:buFont typeface="Arial" panose="020B0604020202020204" pitchFamily="34" charset="0"/>
              <a:buChar char="•"/>
            </a:pPr>
            <a:r>
              <a:rPr lang="en-US" sz="2000" dirty="0" smtClean="0">
                <a:latin typeface="Times New Roman" pitchFamily="18" charset="0"/>
                <a:cs typeface="Times New Roman" pitchFamily="18" charset="0"/>
              </a:rPr>
              <a:t>Normalization is a systematic approach of decomposing tables to eliminate data redundancy and undesirable characteristics like Insertion, Update and Deletion anomalies. It is a multi-step process that puts data into tabular form by removing duplicated data from the relation tables.</a:t>
            </a:r>
          </a:p>
          <a:p>
            <a:pPr algn="just"/>
            <a:endParaRPr lang="en-US" sz="2000" dirty="0" smtClean="0">
              <a:latin typeface="Times New Roman" pitchFamily="18" charset="0"/>
              <a:cs typeface="Times New Roman" pitchFamily="18" charset="0"/>
            </a:endParaRPr>
          </a:p>
          <a:p>
            <a:pPr marL="342900" indent="-342900" algn="just">
              <a:buFont typeface="Arial" panose="020B0604020202020204" pitchFamily="34" charset="0"/>
              <a:buChar char="•"/>
            </a:pPr>
            <a:r>
              <a:rPr lang="en-US" sz="2000" dirty="0" smtClean="0">
                <a:latin typeface="Times New Roman" pitchFamily="18" charset="0"/>
                <a:cs typeface="Times New Roman" pitchFamily="18" charset="0"/>
              </a:rPr>
              <a:t>Normalization is used for mainly two purpose,</a:t>
            </a:r>
          </a:p>
          <a:p>
            <a:pPr algn="just"/>
            <a:endParaRPr lang="en-US" sz="2000" dirty="0" smtClean="0">
              <a:latin typeface="Times New Roman" pitchFamily="18" charset="0"/>
              <a:cs typeface="Times New Roman" pitchFamily="18" charset="0"/>
            </a:endParaRPr>
          </a:p>
          <a:p>
            <a:pPr marL="342900" indent="-342900" algn="just">
              <a:buFont typeface="Arial" panose="020B0604020202020204" pitchFamily="34" charset="0"/>
              <a:buChar char="•"/>
            </a:pPr>
            <a:r>
              <a:rPr lang="en-US" sz="2000" dirty="0" smtClean="0">
                <a:latin typeface="Times New Roman" pitchFamily="18" charset="0"/>
                <a:cs typeface="Times New Roman" pitchFamily="18" charset="0"/>
              </a:rPr>
              <a:t>Eliminating redundant (useless) data.</a:t>
            </a:r>
          </a:p>
          <a:p>
            <a:pPr marL="342900" indent="-342900" algn="just">
              <a:buFont typeface="Arial" panose="020B0604020202020204" pitchFamily="34" charset="0"/>
              <a:buChar char="•"/>
            </a:pPr>
            <a:endParaRPr lang="en-US" sz="2000" dirty="0" smtClean="0">
              <a:latin typeface="Times New Roman" pitchFamily="18" charset="0"/>
              <a:cs typeface="Times New Roman" pitchFamily="18" charset="0"/>
            </a:endParaRPr>
          </a:p>
          <a:p>
            <a:pPr marL="342900" indent="-342900" algn="just">
              <a:buFont typeface="Arial" panose="020B0604020202020204" pitchFamily="34" charset="0"/>
              <a:buChar char="•"/>
            </a:pPr>
            <a:r>
              <a:rPr lang="en-US" sz="2000" dirty="0" smtClean="0">
                <a:latin typeface="Times New Roman" pitchFamily="18" charset="0"/>
                <a:cs typeface="Times New Roman" pitchFamily="18" charset="0"/>
              </a:rPr>
              <a:t>Ensuring data dependencies make sense i.e data is logically stored.</a:t>
            </a:r>
            <a:endParaRPr lang="en-US" sz="2000" dirty="0">
              <a:latin typeface="Times New Roman" pitchFamily="18" charset="0"/>
              <a:cs typeface="Times New Roman" pitchFamily="18" charset="0"/>
            </a:endParaRPr>
          </a:p>
        </p:txBody>
      </p:sp>
      <p:sp>
        <p:nvSpPr>
          <p:cNvPr id="3" name="TextBox 2"/>
          <p:cNvSpPr txBox="1"/>
          <p:nvPr/>
        </p:nvSpPr>
        <p:spPr>
          <a:xfrm>
            <a:off x="561008" y="394253"/>
            <a:ext cx="2902846" cy="646331"/>
          </a:xfrm>
          <a:prstGeom prst="rect">
            <a:avLst/>
          </a:prstGeom>
          <a:noFill/>
        </p:spPr>
        <p:txBody>
          <a:bodyPr wrap="none" rtlCol="0">
            <a:spAutoFit/>
          </a:bodyPr>
          <a:lstStyle/>
          <a:p>
            <a:r>
              <a:rPr lang="en-US" sz="3600" b="1" dirty="0" smtClean="0">
                <a:solidFill>
                  <a:srgbClr val="7030A0"/>
                </a:solidFill>
              </a:rPr>
              <a:t>Normalization</a:t>
            </a:r>
            <a:endParaRPr lang="en-US" sz="3600" b="1" dirty="0">
              <a:solidFill>
                <a:srgbClr val="7030A0"/>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1200" y="1143000"/>
            <a:ext cx="10566400" cy="1015663"/>
          </a:xfrm>
          <a:prstGeom prst="rect">
            <a:avLst/>
          </a:prstGeom>
          <a:noFill/>
        </p:spPr>
        <p:txBody>
          <a:bodyPr wrap="square" rtlCol="0">
            <a:spAutoFit/>
          </a:bodyPr>
          <a:lstStyle/>
          <a:p>
            <a:pPr algn="just"/>
            <a:r>
              <a:rPr lang="en-US" sz="2000" dirty="0" smtClean="0"/>
              <a:t>Without Normalization, it becomes difficult to handle and update the database, without facing data loss. Insertion, Updation and Deletion anamolies are very frequent if Database is not Normalized. Lets look at Student table.</a:t>
            </a:r>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612072648"/>
              </p:ext>
            </p:extLst>
          </p:nvPr>
        </p:nvGraphicFramePr>
        <p:xfrm>
          <a:off x="1117600" y="2667000"/>
          <a:ext cx="9753600" cy="3283225"/>
        </p:xfrm>
        <a:graphic>
          <a:graphicData uri="http://schemas.openxmlformats.org/drawingml/2006/table">
            <a:tbl>
              <a:tblPr firstRow="1" bandRow="1">
                <a:tableStyleId>{5C22544A-7EE6-4342-B048-85BDC9FD1C3A}</a:tableStyleId>
              </a:tblPr>
              <a:tblGrid>
                <a:gridCol w="2438400"/>
                <a:gridCol w="2438400"/>
                <a:gridCol w="2438400"/>
                <a:gridCol w="2438400"/>
              </a:tblGrid>
              <a:tr h="656645">
                <a:tc>
                  <a:txBody>
                    <a:bodyPr/>
                    <a:lstStyle/>
                    <a:p>
                      <a:r>
                        <a:rPr lang="en-US" dirty="0" err="1" smtClean="0"/>
                        <a:t>sid</a:t>
                      </a:r>
                      <a:endParaRPr lang="en-US" dirty="0"/>
                    </a:p>
                  </a:txBody>
                  <a:tcPr marL="121920" marR="121920"/>
                </a:tc>
                <a:tc>
                  <a:txBody>
                    <a:bodyPr/>
                    <a:lstStyle/>
                    <a:p>
                      <a:r>
                        <a:rPr lang="en-US" dirty="0" smtClean="0"/>
                        <a:t>Student</a:t>
                      </a:r>
                      <a:r>
                        <a:rPr lang="en-US" baseline="0" dirty="0" smtClean="0"/>
                        <a:t> name</a:t>
                      </a:r>
                      <a:endParaRPr lang="en-US" dirty="0"/>
                    </a:p>
                  </a:txBody>
                  <a:tcPr marL="121920" marR="121920"/>
                </a:tc>
                <a:tc>
                  <a:txBody>
                    <a:bodyPr/>
                    <a:lstStyle/>
                    <a:p>
                      <a:r>
                        <a:rPr lang="en-US" dirty="0" smtClean="0"/>
                        <a:t>location</a:t>
                      </a:r>
                      <a:endParaRPr lang="en-US" dirty="0"/>
                    </a:p>
                  </a:txBody>
                  <a:tcPr marL="121920" marR="121920"/>
                </a:tc>
                <a:tc>
                  <a:txBody>
                    <a:bodyPr/>
                    <a:lstStyle/>
                    <a:p>
                      <a:r>
                        <a:rPr lang="en-US" dirty="0" smtClean="0"/>
                        <a:t>Subject</a:t>
                      </a:r>
                      <a:endParaRPr lang="en-US" dirty="0"/>
                    </a:p>
                  </a:txBody>
                  <a:tcPr marL="121920" marR="121920"/>
                </a:tc>
              </a:tr>
              <a:tr h="656645">
                <a:tc>
                  <a:txBody>
                    <a:bodyPr/>
                    <a:lstStyle/>
                    <a:p>
                      <a:r>
                        <a:rPr lang="en-US" dirty="0" smtClean="0"/>
                        <a:t>101</a:t>
                      </a:r>
                      <a:endParaRPr lang="en-US" dirty="0"/>
                    </a:p>
                  </a:txBody>
                  <a:tcPr marL="121920" marR="121920"/>
                </a:tc>
                <a:tc>
                  <a:txBody>
                    <a:bodyPr/>
                    <a:lstStyle/>
                    <a:p>
                      <a:r>
                        <a:rPr lang="en-US" dirty="0" smtClean="0"/>
                        <a:t>Ravi</a:t>
                      </a:r>
                      <a:endParaRPr lang="en-US" dirty="0"/>
                    </a:p>
                  </a:txBody>
                  <a:tcPr marL="121920" marR="121920"/>
                </a:tc>
                <a:tc>
                  <a:txBody>
                    <a:bodyPr/>
                    <a:lstStyle/>
                    <a:p>
                      <a:r>
                        <a:rPr lang="en-US" dirty="0" smtClean="0"/>
                        <a:t>Hyderabad</a:t>
                      </a:r>
                      <a:endParaRPr lang="en-US" dirty="0"/>
                    </a:p>
                  </a:txBody>
                  <a:tcPr marL="121920" marR="121920"/>
                </a:tc>
                <a:tc>
                  <a:txBody>
                    <a:bodyPr/>
                    <a:lstStyle/>
                    <a:p>
                      <a:r>
                        <a:rPr lang="en-US" dirty="0" smtClean="0"/>
                        <a:t>maths</a:t>
                      </a:r>
                      <a:endParaRPr lang="en-US" dirty="0"/>
                    </a:p>
                  </a:txBody>
                  <a:tcPr marL="121920" marR="121920"/>
                </a:tc>
              </a:tr>
              <a:tr h="656645">
                <a:tc>
                  <a:txBody>
                    <a:bodyPr/>
                    <a:lstStyle/>
                    <a:p>
                      <a:r>
                        <a:rPr lang="en-US" dirty="0" smtClean="0"/>
                        <a:t>102</a:t>
                      </a:r>
                      <a:endParaRPr lang="en-US" dirty="0"/>
                    </a:p>
                  </a:txBody>
                  <a:tcPr marL="121920" marR="121920"/>
                </a:tc>
                <a:tc>
                  <a:txBody>
                    <a:bodyPr/>
                    <a:lstStyle/>
                    <a:p>
                      <a:r>
                        <a:rPr lang="en-US" dirty="0" smtClean="0"/>
                        <a:t>Subbu</a:t>
                      </a:r>
                      <a:endParaRPr lang="en-US" dirty="0"/>
                    </a:p>
                  </a:txBody>
                  <a:tcPr marL="121920" marR="121920"/>
                </a:tc>
                <a:tc>
                  <a:txBody>
                    <a:bodyPr/>
                    <a:lstStyle/>
                    <a:p>
                      <a:r>
                        <a:rPr lang="en-US" dirty="0" smtClean="0"/>
                        <a:t>Bangalore</a:t>
                      </a:r>
                      <a:endParaRPr lang="en-US" dirty="0"/>
                    </a:p>
                  </a:txBody>
                  <a:tcPr marL="121920" marR="121920"/>
                </a:tc>
                <a:tc>
                  <a:txBody>
                    <a:bodyPr/>
                    <a:lstStyle/>
                    <a:p>
                      <a:r>
                        <a:rPr lang="en-US" dirty="0" smtClean="0"/>
                        <a:t>economics</a:t>
                      </a:r>
                      <a:endParaRPr lang="en-US" dirty="0"/>
                    </a:p>
                  </a:txBody>
                  <a:tcPr marL="121920" marR="121920"/>
                </a:tc>
              </a:tr>
              <a:tr h="656645">
                <a:tc>
                  <a:txBody>
                    <a:bodyPr/>
                    <a:lstStyle/>
                    <a:p>
                      <a:r>
                        <a:rPr lang="en-US" dirty="0" smtClean="0"/>
                        <a:t>103</a:t>
                      </a:r>
                      <a:endParaRPr lang="en-US" dirty="0"/>
                    </a:p>
                  </a:txBody>
                  <a:tcPr marL="121920" marR="121920"/>
                </a:tc>
                <a:tc>
                  <a:txBody>
                    <a:bodyPr/>
                    <a:lstStyle/>
                    <a:p>
                      <a:r>
                        <a:rPr lang="en-US" dirty="0" smtClean="0"/>
                        <a:t>Archana</a:t>
                      </a:r>
                      <a:endParaRPr lang="en-US" dirty="0"/>
                    </a:p>
                  </a:txBody>
                  <a:tcPr marL="121920" marR="121920"/>
                </a:tc>
                <a:tc>
                  <a:txBody>
                    <a:bodyPr/>
                    <a:lstStyle/>
                    <a:p>
                      <a:r>
                        <a:rPr lang="en-US" dirty="0" smtClean="0"/>
                        <a:t>Chennai</a:t>
                      </a:r>
                      <a:endParaRPr lang="en-US" dirty="0"/>
                    </a:p>
                  </a:txBody>
                  <a:tcPr marL="121920" marR="121920"/>
                </a:tc>
                <a:tc>
                  <a:txBody>
                    <a:bodyPr/>
                    <a:lstStyle/>
                    <a:p>
                      <a:r>
                        <a:rPr lang="en-US" dirty="0" smtClean="0"/>
                        <a:t>maths</a:t>
                      </a:r>
                      <a:endParaRPr lang="en-US" dirty="0"/>
                    </a:p>
                  </a:txBody>
                  <a:tcPr marL="121920" marR="121920"/>
                </a:tc>
              </a:tr>
              <a:tr h="656645">
                <a:tc>
                  <a:txBody>
                    <a:bodyPr/>
                    <a:lstStyle/>
                    <a:p>
                      <a:r>
                        <a:rPr lang="en-US" dirty="0" smtClean="0"/>
                        <a:t>101</a:t>
                      </a:r>
                      <a:endParaRPr lang="en-US" dirty="0"/>
                    </a:p>
                  </a:txBody>
                  <a:tcPr marL="121920" marR="121920"/>
                </a:tc>
                <a:tc>
                  <a:txBody>
                    <a:bodyPr/>
                    <a:lstStyle/>
                    <a:p>
                      <a:r>
                        <a:rPr lang="en-US" dirty="0" smtClean="0"/>
                        <a:t>Ravi</a:t>
                      </a:r>
                      <a:endParaRPr lang="en-US" dirty="0"/>
                    </a:p>
                  </a:txBody>
                  <a:tcPr marL="121920" marR="121920"/>
                </a:tc>
                <a:tc>
                  <a:txBody>
                    <a:bodyPr/>
                    <a:lstStyle/>
                    <a:p>
                      <a:r>
                        <a:rPr lang="en-US" dirty="0" smtClean="0"/>
                        <a:t>Hyderabad</a:t>
                      </a:r>
                      <a:endParaRPr lang="en-US" dirty="0"/>
                    </a:p>
                  </a:txBody>
                  <a:tcPr marL="121920" marR="121920"/>
                </a:tc>
                <a:tc>
                  <a:txBody>
                    <a:bodyPr/>
                    <a:lstStyle/>
                    <a:p>
                      <a:r>
                        <a:rPr lang="en-US" dirty="0" smtClean="0"/>
                        <a:t>physics</a:t>
                      </a:r>
                      <a:endParaRPr lang="en-US" dirty="0"/>
                    </a:p>
                  </a:txBody>
                  <a:tcPr marL="121920" marR="121920"/>
                </a:tc>
              </a:tr>
            </a:tbl>
          </a:graphicData>
        </a:graphic>
      </p:graphicFrame>
      <p:sp>
        <p:nvSpPr>
          <p:cNvPr id="6" name="TextBox 5"/>
          <p:cNvSpPr txBox="1"/>
          <p:nvPr/>
        </p:nvSpPr>
        <p:spPr>
          <a:xfrm>
            <a:off x="711200" y="365612"/>
            <a:ext cx="7416800" cy="646331"/>
          </a:xfrm>
          <a:prstGeom prst="rect">
            <a:avLst/>
          </a:prstGeom>
          <a:noFill/>
        </p:spPr>
        <p:txBody>
          <a:bodyPr wrap="square" rtlCol="0">
            <a:spAutoFit/>
          </a:bodyPr>
          <a:lstStyle/>
          <a:p>
            <a:r>
              <a:rPr lang="en-US" sz="3600" b="1" dirty="0" smtClean="0">
                <a:solidFill>
                  <a:srgbClr val="7030A0"/>
                </a:solidFill>
              </a:rPr>
              <a:t>Problems without normalization</a:t>
            </a:r>
            <a:endParaRPr lang="en-US" sz="3600" b="1" dirty="0">
              <a:solidFill>
                <a:srgbClr val="7030A0"/>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2800" y="1371601"/>
            <a:ext cx="10261600" cy="3785652"/>
          </a:xfrm>
          <a:prstGeom prst="rect">
            <a:avLst/>
          </a:prstGeom>
          <a:noFill/>
        </p:spPr>
        <p:txBody>
          <a:bodyPr wrap="square" rtlCol="0">
            <a:spAutoFit/>
          </a:bodyPr>
          <a:lstStyle/>
          <a:p>
            <a:pPr marL="342900" indent="-342900">
              <a:buFont typeface="Arial" panose="020B0604020202020204" pitchFamily="34" charset="0"/>
              <a:buChar char="•"/>
            </a:pPr>
            <a:r>
              <a:rPr lang="en-US" sz="2400" b="1" dirty="0" smtClean="0"/>
              <a:t>Updation Anamoly</a:t>
            </a:r>
            <a:r>
              <a:rPr lang="en-US" sz="2400" dirty="0" smtClean="0"/>
              <a:t>: To update address of a student who occurs twice or more than twice in a table, we will have to update S_Address column in all the rows, else data will become inconsistent.</a:t>
            </a:r>
          </a:p>
          <a:p>
            <a:pPr>
              <a:buNone/>
            </a:pPr>
            <a:endParaRPr lang="en-US" sz="2400" dirty="0" smtClean="0"/>
          </a:p>
          <a:p>
            <a:pPr marL="342900" indent="-342900">
              <a:buFont typeface="Arial" panose="020B0604020202020204" pitchFamily="34" charset="0"/>
              <a:buChar char="•"/>
            </a:pPr>
            <a:r>
              <a:rPr lang="en-US" sz="2400" b="1" dirty="0" smtClean="0"/>
              <a:t>Insertion Anamoly: </a:t>
            </a:r>
            <a:r>
              <a:rPr lang="en-US" sz="2400" dirty="0" smtClean="0"/>
              <a:t>Suppose for a new admission, we have a Student id (S_id), name and address of a student but if student has not opted for any subjects yet then we have to insert NULL there, leading to Insertion Anamoly.</a:t>
            </a:r>
          </a:p>
          <a:p>
            <a:pPr>
              <a:buNone/>
            </a:pPr>
            <a:endParaRPr lang="en-US" sz="2400" dirty="0" smtClean="0"/>
          </a:p>
          <a:p>
            <a:pPr marL="342900" indent="-342900">
              <a:buFont typeface="Arial" panose="020B0604020202020204" pitchFamily="34" charset="0"/>
              <a:buChar char="•"/>
            </a:pPr>
            <a:r>
              <a:rPr lang="en-US" sz="2400" b="1" dirty="0" smtClean="0"/>
              <a:t>Deletion Anamoly: </a:t>
            </a:r>
            <a:r>
              <a:rPr lang="en-US" sz="2400" dirty="0" smtClean="0"/>
              <a:t>If (S_id) 102 has only one subject and temporarily he drops it, when we delete that row, entire student record will be deleted along with it.</a:t>
            </a:r>
            <a:endParaRPr lang="en-US" sz="2400" dirty="0"/>
          </a:p>
        </p:txBody>
      </p:sp>
      <p:sp>
        <p:nvSpPr>
          <p:cNvPr id="3" name="TextBox 2"/>
          <p:cNvSpPr txBox="1"/>
          <p:nvPr/>
        </p:nvSpPr>
        <p:spPr>
          <a:xfrm>
            <a:off x="812800" y="437323"/>
            <a:ext cx="9448800" cy="584775"/>
          </a:xfrm>
          <a:prstGeom prst="rect">
            <a:avLst/>
          </a:prstGeom>
          <a:noFill/>
        </p:spPr>
        <p:txBody>
          <a:bodyPr wrap="square" rtlCol="0">
            <a:spAutoFit/>
          </a:bodyPr>
          <a:lstStyle/>
          <a:p>
            <a:r>
              <a:rPr lang="en-US" sz="3200" b="1" dirty="0" smtClean="0">
                <a:solidFill>
                  <a:srgbClr val="7030A0"/>
                </a:solidFill>
              </a:rPr>
              <a:t>Problems without normalization</a:t>
            </a:r>
            <a:endParaRPr lang="en-US" sz="3200" b="1" dirty="0">
              <a:solidFill>
                <a:srgbClr val="7030A0"/>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9548" y="1514405"/>
            <a:ext cx="10160000" cy="1421928"/>
          </a:xfrm>
          <a:prstGeom prst="rect">
            <a:avLst/>
          </a:prstGeom>
          <a:noFill/>
        </p:spPr>
        <p:txBody>
          <a:bodyPr wrap="square" rtlCol="0">
            <a:spAutoFit/>
          </a:bodyPr>
          <a:lstStyle/>
          <a:p>
            <a:pPr algn="just">
              <a:lnSpc>
                <a:spcPct val="90000"/>
              </a:lnSpc>
            </a:pPr>
            <a:r>
              <a:rPr lang="en-US" sz="2400" b="1" i="1" dirty="0" smtClean="0"/>
              <a:t>Multivalued Attributes</a:t>
            </a:r>
            <a:r>
              <a:rPr lang="en-US" sz="2400" dirty="0" smtClean="0"/>
              <a:t> (or </a:t>
            </a:r>
            <a:r>
              <a:rPr lang="en-US" sz="2400" b="1" i="1" dirty="0" smtClean="0"/>
              <a:t>repeating groups</a:t>
            </a:r>
            <a:r>
              <a:rPr lang="en-US" sz="2400" dirty="0" smtClean="0"/>
              <a:t>): non-key attributes or groups of non-key attributes the values of which are not uniquely identified  by (directly or indirectly) (not functionally dependent on) the value of the Primary Key (or its part).</a:t>
            </a:r>
          </a:p>
        </p:txBody>
      </p:sp>
      <p:graphicFrame>
        <p:nvGraphicFramePr>
          <p:cNvPr id="3" name="Object 5"/>
          <p:cNvGraphicFramePr>
            <a:graphicFrameLocks noChangeAspect="1"/>
          </p:cNvGraphicFramePr>
          <p:nvPr>
            <p:extLst>
              <p:ext uri="{D42A27DB-BD31-4B8C-83A1-F6EECF244321}">
                <p14:modId xmlns:p14="http://schemas.microsoft.com/office/powerpoint/2010/main" val="2369934364"/>
              </p:ext>
            </p:extLst>
          </p:nvPr>
        </p:nvGraphicFramePr>
        <p:xfrm>
          <a:off x="1612348" y="3352800"/>
          <a:ext cx="8534400" cy="2417762"/>
        </p:xfrm>
        <a:graphic>
          <a:graphicData uri="http://schemas.openxmlformats.org/presentationml/2006/ole">
            <mc:AlternateContent xmlns:mc="http://schemas.openxmlformats.org/markup-compatibility/2006">
              <mc:Choice xmlns:v="urn:schemas-microsoft-com:vml" Requires="v">
                <p:oleObj spid="_x0000_s1043" name="Worksheet" r:id="rId3" imgW="3133760" imgH="1171623" progId="Excel.Sheet.8">
                  <p:embed/>
                </p:oleObj>
              </mc:Choice>
              <mc:Fallback>
                <p:oleObj name="Worksheet" r:id="rId3" imgW="3133760" imgH="1171623" progId="Excel.Sheet.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2348" y="3352800"/>
                        <a:ext cx="8534400" cy="2417762"/>
                      </a:xfrm>
                      <a:prstGeom prst="rect">
                        <a:avLst/>
                      </a:prstGeom>
                      <a:noFill/>
                      <a:ln>
                        <a:noFill/>
                      </a:ln>
                      <a:effectLst/>
                      <a:extLst>
                        <a:ext uri="{909E8E84-426E-40DD-AFC4-6F175D3DCCD1}">
                          <a14:hiddenFill xmlns:a14="http://schemas.microsoft.com/office/drawing/2010/main">
                            <a:solidFill>
                              <a:srgbClr val="B2B2B2">
                                <a:alpha val="50000"/>
                              </a:srgbClr>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45791" dir="2021404" algn="ctr" rotWithShape="0">
                                <a:srgbClr val="9999FF"/>
                              </a:outerShdw>
                            </a:effectLst>
                          </a14:hiddenEffects>
                        </a:ext>
                      </a:extLst>
                    </p:spPr>
                  </p:pic>
                </p:oleObj>
              </mc:Fallback>
            </mc:AlternateContent>
          </a:graphicData>
        </a:graphic>
      </p:graphicFrame>
      <p:sp>
        <p:nvSpPr>
          <p:cNvPr id="4" name="TextBox 3"/>
          <p:cNvSpPr txBox="1"/>
          <p:nvPr/>
        </p:nvSpPr>
        <p:spPr>
          <a:xfrm>
            <a:off x="799548" y="390052"/>
            <a:ext cx="4673600" cy="707886"/>
          </a:xfrm>
          <a:prstGeom prst="rect">
            <a:avLst/>
          </a:prstGeom>
          <a:noFill/>
        </p:spPr>
        <p:txBody>
          <a:bodyPr wrap="square" rtlCol="0">
            <a:spAutoFit/>
          </a:bodyPr>
          <a:lstStyle/>
          <a:p>
            <a:r>
              <a:rPr lang="en-US" sz="4000" b="1" dirty="0" smtClean="0">
                <a:solidFill>
                  <a:srgbClr val="7030A0"/>
                </a:solidFill>
              </a:rPr>
              <a:t>Dependencies </a:t>
            </a:r>
            <a:endParaRPr lang="en-US" sz="4000" b="1" dirty="0">
              <a:solidFill>
                <a:srgbClr val="7030A0"/>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541396"/>
            <a:ext cx="9448800" cy="830997"/>
          </a:xfrm>
          <a:prstGeom prst="rect">
            <a:avLst/>
          </a:prstGeom>
          <a:noFill/>
        </p:spPr>
        <p:txBody>
          <a:bodyPr wrap="square" rtlCol="0">
            <a:spAutoFit/>
          </a:bodyPr>
          <a:lstStyle/>
          <a:p>
            <a:pPr marL="342900" indent="-342900" algn="just">
              <a:buFont typeface="Arial" panose="020B0604020202020204" pitchFamily="34" charset="0"/>
              <a:buChar char="•"/>
            </a:pPr>
            <a:r>
              <a:rPr lang="en-US" sz="2400" b="1" i="1" dirty="0" smtClean="0"/>
              <a:t>Partial Dependency</a:t>
            </a:r>
            <a:r>
              <a:rPr lang="en-US" sz="2400" dirty="0" smtClean="0"/>
              <a:t> – when an non-key attribute is determined by a part, but not the whole, of a </a:t>
            </a:r>
            <a:r>
              <a:rPr lang="en-US" sz="2400" b="1" dirty="0" smtClean="0"/>
              <a:t>COMPOSITE</a:t>
            </a:r>
            <a:r>
              <a:rPr lang="en-US" sz="2400" dirty="0" smtClean="0"/>
              <a:t> primary key.</a:t>
            </a:r>
          </a:p>
        </p:txBody>
      </p:sp>
      <p:graphicFrame>
        <p:nvGraphicFramePr>
          <p:cNvPr id="263172" name="Object 4"/>
          <p:cNvGraphicFramePr>
            <a:graphicFrameLocks noChangeAspect="1"/>
          </p:cNvGraphicFramePr>
          <p:nvPr>
            <p:extLst>
              <p:ext uri="{D42A27DB-BD31-4B8C-83A1-F6EECF244321}">
                <p14:modId xmlns:p14="http://schemas.microsoft.com/office/powerpoint/2010/main" val="610752138"/>
              </p:ext>
            </p:extLst>
          </p:nvPr>
        </p:nvGraphicFramePr>
        <p:xfrm>
          <a:off x="1998363" y="1531997"/>
          <a:ext cx="7082114" cy="1769597"/>
        </p:xfrm>
        <a:graphic>
          <a:graphicData uri="http://schemas.openxmlformats.org/presentationml/2006/ole">
            <mc:AlternateContent xmlns:mc="http://schemas.openxmlformats.org/markup-compatibility/2006">
              <mc:Choice xmlns:v="urn:schemas-microsoft-com:vml" Requires="v">
                <p:oleObj spid="_x0000_s2086" name="Worksheet" r:id="rId3" imgW="1838435" imgH="1171623" progId="Excel.Sheet.8">
                  <p:embed/>
                </p:oleObj>
              </mc:Choice>
              <mc:Fallback>
                <p:oleObj name="Worksheet" r:id="rId3" imgW="1838435" imgH="1171623" progId="Excel.Shee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8363" y="1531997"/>
                        <a:ext cx="7082114" cy="1769597"/>
                      </a:xfrm>
                      <a:prstGeom prst="rect">
                        <a:avLst/>
                      </a:prstGeom>
                      <a:noFill/>
                      <a:ln>
                        <a:noFill/>
                      </a:ln>
                      <a:effectLst/>
                    </p:spPr>
                  </p:pic>
                </p:oleObj>
              </mc:Fallback>
            </mc:AlternateContent>
          </a:graphicData>
        </a:graphic>
      </p:graphicFrame>
      <p:sp>
        <p:nvSpPr>
          <p:cNvPr id="4" name="TextBox 3"/>
          <p:cNvSpPr txBox="1"/>
          <p:nvPr/>
        </p:nvSpPr>
        <p:spPr>
          <a:xfrm>
            <a:off x="609600" y="3733800"/>
            <a:ext cx="9956800" cy="830997"/>
          </a:xfrm>
          <a:prstGeom prst="rect">
            <a:avLst/>
          </a:prstGeom>
          <a:noFill/>
        </p:spPr>
        <p:txBody>
          <a:bodyPr wrap="square" rtlCol="0">
            <a:spAutoFit/>
          </a:bodyPr>
          <a:lstStyle/>
          <a:p>
            <a:pPr marL="342900" indent="-342900" algn="just">
              <a:buFont typeface="Arial" panose="020B0604020202020204" pitchFamily="34" charset="0"/>
              <a:buChar char="•"/>
            </a:pPr>
            <a:r>
              <a:rPr lang="en-US" sz="2400" b="1" i="1" dirty="0" smtClean="0"/>
              <a:t>Transitive Dependency</a:t>
            </a:r>
            <a:r>
              <a:rPr lang="en-US" sz="2400" dirty="0" smtClean="0"/>
              <a:t> – when a non-key attribute determines another non-key attribute.</a:t>
            </a:r>
          </a:p>
        </p:txBody>
      </p:sp>
      <p:graphicFrame>
        <p:nvGraphicFramePr>
          <p:cNvPr id="14" name="Object 4"/>
          <p:cNvGraphicFramePr>
            <a:graphicFrameLocks noChangeAspect="1"/>
          </p:cNvGraphicFramePr>
          <p:nvPr>
            <p:extLst>
              <p:ext uri="{D42A27DB-BD31-4B8C-83A1-F6EECF244321}">
                <p14:modId xmlns:p14="http://schemas.microsoft.com/office/powerpoint/2010/main" val="1166110568"/>
              </p:ext>
            </p:extLst>
          </p:nvPr>
        </p:nvGraphicFramePr>
        <p:xfrm>
          <a:off x="2095522" y="4876800"/>
          <a:ext cx="6984955" cy="1552575"/>
        </p:xfrm>
        <a:graphic>
          <a:graphicData uri="http://schemas.openxmlformats.org/presentationml/2006/ole">
            <mc:AlternateContent xmlns:mc="http://schemas.openxmlformats.org/markup-compatibility/2006">
              <mc:Choice xmlns:v="urn:schemas-microsoft-com:vml" Requires="v">
                <p:oleObj spid="_x0000_s2087" name="Worksheet" r:id="rId5" imgW="3752757" imgH="961937" progId="Excel.Sheet.8">
                  <p:embed/>
                </p:oleObj>
              </mc:Choice>
              <mc:Fallback>
                <p:oleObj name="Worksheet" r:id="rId5" imgW="3752757" imgH="961937"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5522" y="4876800"/>
                        <a:ext cx="6984955" cy="1552575"/>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3172"/>
                                        </p:tgtEl>
                                        <p:attrNameLst>
                                          <p:attrName>style.visibility</p:attrName>
                                        </p:attrNameLst>
                                      </p:cBhvr>
                                      <p:to>
                                        <p:strVal val="visible"/>
                                      </p:to>
                                    </p:set>
                                    <p:anim calcmode="lin" valueType="num">
                                      <p:cBhvr additive="base">
                                        <p:cTn id="7" dur="500" fill="hold"/>
                                        <p:tgtEl>
                                          <p:spTgt spid="263172"/>
                                        </p:tgtEl>
                                        <p:attrNameLst>
                                          <p:attrName>ppt_x</p:attrName>
                                        </p:attrNameLst>
                                      </p:cBhvr>
                                      <p:tavLst>
                                        <p:tav tm="0">
                                          <p:val>
                                            <p:strVal val="0-#ppt_w/2"/>
                                          </p:val>
                                        </p:tav>
                                        <p:tav tm="100000">
                                          <p:val>
                                            <p:strVal val="#ppt_x"/>
                                          </p:val>
                                        </p:tav>
                                      </p:tavLst>
                                    </p:anim>
                                    <p:anim calcmode="lin" valueType="num">
                                      <p:cBhvr additive="base">
                                        <p:cTn id="8" dur="500" fill="hold"/>
                                        <p:tgtEl>
                                          <p:spTgt spid="2631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0-#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4939" y="393412"/>
            <a:ext cx="8839200" cy="646331"/>
          </a:xfrm>
          <a:prstGeom prst="rect">
            <a:avLst/>
          </a:prstGeom>
          <a:noFill/>
        </p:spPr>
        <p:txBody>
          <a:bodyPr wrap="square" rtlCol="0">
            <a:spAutoFit/>
          </a:bodyPr>
          <a:lstStyle/>
          <a:p>
            <a:r>
              <a:rPr lang="en-US" sz="3600" b="1" dirty="0" smtClean="0">
                <a:solidFill>
                  <a:srgbClr val="7030A0"/>
                </a:solidFill>
              </a:rPr>
              <a:t>First Normal form (1NF)</a:t>
            </a:r>
            <a:endParaRPr lang="en-US" sz="3600" b="1" dirty="0">
              <a:solidFill>
                <a:srgbClr val="7030A0"/>
              </a:solidFill>
            </a:endParaRPr>
          </a:p>
        </p:txBody>
      </p:sp>
      <p:sp>
        <p:nvSpPr>
          <p:cNvPr id="3" name="TextBox 2"/>
          <p:cNvSpPr txBox="1"/>
          <p:nvPr/>
        </p:nvSpPr>
        <p:spPr>
          <a:xfrm>
            <a:off x="682472" y="1147575"/>
            <a:ext cx="9347200"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A Relation is in 1NF ,if it contains no repeating Groups and all values in attributes are atomic and key attribute are identified</a:t>
            </a:r>
            <a:endParaRPr lang="en-US" sz="2000" dirty="0"/>
          </a:p>
        </p:txBody>
      </p:sp>
      <p:sp>
        <p:nvSpPr>
          <p:cNvPr id="4" name="TextBox 3"/>
          <p:cNvSpPr txBox="1"/>
          <p:nvPr/>
        </p:nvSpPr>
        <p:spPr>
          <a:xfrm>
            <a:off x="644939" y="1827973"/>
            <a:ext cx="3860800" cy="400110"/>
          </a:xfrm>
          <a:prstGeom prst="rect">
            <a:avLst/>
          </a:prstGeom>
          <a:noFill/>
        </p:spPr>
        <p:txBody>
          <a:bodyPr wrap="square" rtlCol="0">
            <a:spAutoFit/>
          </a:bodyPr>
          <a:lstStyle/>
          <a:p>
            <a:r>
              <a:rPr lang="en-US" sz="2000" b="1" dirty="0" smtClean="0"/>
              <a:t>Example</a:t>
            </a:r>
            <a:endParaRPr lang="en-US" sz="2000" b="1" dirty="0"/>
          </a:p>
        </p:txBody>
      </p:sp>
      <p:sp>
        <p:nvSpPr>
          <p:cNvPr id="5" name="TextBox 4"/>
          <p:cNvSpPr txBox="1"/>
          <p:nvPr/>
        </p:nvSpPr>
        <p:spPr>
          <a:xfrm>
            <a:off x="641619" y="2308178"/>
            <a:ext cx="8737600" cy="1015663"/>
          </a:xfrm>
          <a:prstGeom prst="rect">
            <a:avLst/>
          </a:prstGeom>
          <a:noFill/>
        </p:spPr>
        <p:txBody>
          <a:bodyPr wrap="square" rtlCol="0">
            <a:spAutoFit/>
          </a:bodyPr>
          <a:lstStyle/>
          <a:p>
            <a:pPr marL="457200" indent="-457200">
              <a:buFont typeface="Arial" panose="020B0604020202020204" pitchFamily="34" charset="0"/>
              <a:buChar char="•"/>
            </a:pPr>
            <a:r>
              <a:rPr lang="en-US" sz="2000" dirty="0" smtClean="0"/>
              <a:t>Bringing a Relation to 1NF</a:t>
            </a:r>
          </a:p>
          <a:p>
            <a:pPr marL="342900" indent="-342900">
              <a:buFont typeface="Arial" panose="020B0604020202020204" pitchFamily="34" charset="0"/>
              <a:buChar char="•"/>
            </a:pPr>
            <a:r>
              <a:rPr lang="en-US" sz="2000" dirty="0" smtClean="0"/>
              <a:t>Option 1: Make a determinant of the repeating group (or the multivalued attribute) a part of the primary key.</a:t>
            </a:r>
          </a:p>
        </p:txBody>
      </p:sp>
      <p:graphicFrame>
        <p:nvGraphicFramePr>
          <p:cNvPr id="6" name="Object 4"/>
          <p:cNvGraphicFramePr>
            <a:graphicFrameLocks noChangeAspect="1"/>
          </p:cNvGraphicFramePr>
          <p:nvPr>
            <p:extLst>
              <p:ext uri="{D42A27DB-BD31-4B8C-83A1-F6EECF244321}">
                <p14:modId xmlns:p14="http://schemas.microsoft.com/office/powerpoint/2010/main" val="2231962829"/>
              </p:ext>
            </p:extLst>
          </p:nvPr>
        </p:nvGraphicFramePr>
        <p:xfrm>
          <a:off x="1425576" y="4075044"/>
          <a:ext cx="8534400" cy="2393950"/>
        </p:xfrm>
        <a:graphic>
          <a:graphicData uri="http://schemas.openxmlformats.org/presentationml/2006/ole">
            <mc:AlternateContent xmlns:mc="http://schemas.openxmlformats.org/markup-compatibility/2006">
              <mc:Choice xmlns:v="urn:schemas-microsoft-com:vml" Requires="v">
                <p:oleObj spid="_x0000_s3092" name="Worksheet" r:id="rId3" imgW="3133760" imgH="1171623" progId="Excel.Sheet.8">
                  <p:embed/>
                </p:oleObj>
              </mc:Choice>
              <mc:Fallback>
                <p:oleObj name="Worksheet" r:id="rId3" imgW="3133760" imgH="1171623" progId="Excel.Shee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576" y="4075044"/>
                        <a:ext cx="8534400" cy="2393950"/>
                      </a:xfrm>
                      <a:prstGeom prst="rect">
                        <a:avLst/>
                      </a:prstGeom>
                      <a:noFill/>
                      <a:ln>
                        <a:noFill/>
                      </a:ln>
                      <a:effectLst/>
                      <a:extLst>
                        <a:ext uri="{909E8E84-426E-40DD-AFC4-6F175D3DCCD1}">
                          <a14:hiddenFill xmlns:a14="http://schemas.microsoft.com/office/drawing/2010/main">
                            <a:solidFill>
                              <a:srgbClr val="B2B2B2">
                                <a:alpha val="50000"/>
                              </a:srgbClr>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45791" dir="2021404" algn="ctr" rotWithShape="0">
                                <a:srgbClr val="9999FF"/>
                              </a:outerShdw>
                            </a:effectLst>
                          </a14:hiddenEffects>
                        </a:ext>
                      </a:extLst>
                    </p:spPr>
                  </p:pic>
                </p:oleObj>
              </mc:Fallback>
            </mc:AlternateContent>
          </a:graphicData>
        </a:graphic>
      </p:graphicFrame>
      <p:sp>
        <p:nvSpPr>
          <p:cNvPr id="7" name="AutoShape 16"/>
          <p:cNvSpPr>
            <a:spLocks noChangeArrowheads="1"/>
          </p:cNvSpPr>
          <p:nvPr/>
        </p:nvSpPr>
        <p:spPr bwMode="auto">
          <a:xfrm>
            <a:off x="4108979" y="3259326"/>
            <a:ext cx="3257551" cy="698060"/>
          </a:xfrm>
          <a:prstGeom prst="wedgeEllipseCallout">
            <a:avLst>
              <a:gd name="adj1" fmla="val -12574"/>
              <a:gd name="adj2" fmla="val 106958"/>
            </a:avLst>
          </a:prstGeom>
          <a:solidFill>
            <a:schemeClr val="bg2"/>
          </a:solidFill>
          <a:ln w="12700">
            <a:solidFill>
              <a:schemeClr val="tx2"/>
            </a:solidFill>
            <a:miter lim="800000"/>
            <a:headEnd/>
            <a:tailEnd/>
          </a:ln>
        </p:spPr>
        <p:txBody>
          <a:bodyPr anchor="b"/>
          <a:lstStyle/>
          <a:p>
            <a:pPr algn="ctr" eaLnBrk="1" hangingPunct="1"/>
            <a:r>
              <a:rPr lang="en-US" sz="1800" b="1" dirty="0">
                <a:solidFill>
                  <a:schemeClr val="tx2"/>
                </a:solidFill>
              </a:rPr>
              <a:t>Composite Primary Key</a:t>
            </a:r>
          </a:p>
        </p:txBody>
      </p:sp>
      <p:cxnSp>
        <p:nvCxnSpPr>
          <p:cNvPr id="11" name="Straight Connector 10"/>
          <p:cNvCxnSpPr/>
          <p:nvPr/>
        </p:nvCxnSpPr>
        <p:spPr>
          <a:xfrm flipV="1">
            <a:off x="2587531" y="4495801"/>
            <a:ext cx="1575951" cy="327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01341" y="4495007"/>
            <a:ext cx="2438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4050241" y="4619328"/>
            <a:ext cx="228600" cy="21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939741" y="4528537"/>
            <a:ext cx="0" cy="2061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6420170" y="4597517"/>
            <a:ext cx="228600" cy="21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2474290" y="4650856"/>
            <a:ext cx="228600" cy="21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7" idx="8"/>
          </p:cNvCxnSpPr>
          <p:nvPr/>
        </p:nvCxnSpPr>
        <p:spPr>
          <a:xfrm flipV="1">
            <a:off x="2178578" y="4354988"/>
            <a:ext cx="3149571" cy="352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7" idx="8"/>
          </p:cNvCxnSpPr>
          <p:nvPr/>
        </p:nvCxnSpPr>
        <p:spPr>
          <a:xfrm rot="10800000">
            <a:off x="5328149" y="4354989"/>
            <a:ext cx="609629" cy="352139"/>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0"/>
          <p:cNvGraphicFramePr>
            <a:graphicFrameLocks noChangeAspect="1"/>
          </p:cNvGraphicFramePr>
          <p:nvPr>
            <p:extLst>
              <p:ext uri="{D42A27DB-BD31-4B8C-83A1-F6EECF244321}">
                <p14:modId xmlns:p14="http://schemas.microsoft.com/office/powerpoint/2010/main" val="1126535616"/>
              </p:ext>
            </p:extLst>
          </p:nvPr>
        </p:nvGraphicFramePr>
        <p:xfrm>
          <a:off x="2106084" y="1660013"/>
          <a:ext cx="6719864" cy="1973262"/>
        </p:xfrm>
        <a:graphic>
          <a:graphicData uri="http://schemas.openxmlformats.org/presentationml/2006/ole">
            <mc:AlternateContent xmlns:mc="http://schemas.openxmlformats.org/markup-compatibility/2006">
              <mc:Choice xmlns:v="urn:schemas-microsoft-com:vml" Requires="v">
                <p:oleObj spid="_x0000_s4132" name="Worksheet" r:id="rId3" imgW="1371689" imgH="961937" progId="Excel.Sheet.8">
                  <p:embed/>
                </p:oleObj>
              </mc:Choice>
              <mc:Fallback>
                <p:oleObj name="Worksheet" r:id="rId3" imgW="1371689" imgH="961937" progId="Excel.Sheet.8">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6084" y="1660013"/>
                        <a:ext cx="6719864" cy="1973262"/>
                      </a:xfrm>
                      <a:prstGeom prst="rect">
                        <a:avLst/>
                      </a:prstGeom>
                      <a:noFill/>
                      <a:ln>
                        <a:noFill/>
                      </a:ln>
                      <a:effectLst/>
                    </p:spPr>
                  </p:pic>
                </p:oleObj>
              </mc:Fallback>
            </mc:AlternateContent>
          </a:graphicData>
        </a:graphic>
      </p:graphicFrame>
      <p:graphicFrame>
        <p:nvGraphicFramePr>
          <p:cNvPr id="3" name="Object 4"/>
          <p:cNvGraphicFramePr>
            <a:graphicFrameLocks noChangeAspect="1"/>
          </p:cNvGraphicFramePr>
          <p:nvPr>
            <p:extLst>
              <p:ext uri="{D42A27DB-BD31-4B8C-83A1-F6EECF244321}">
                <p14:modId xmlns:p14="http://schemas.microsoft.com/office/powerpoint/2010/main" val="4079250008"/>
              </p:ext>
            </p:extLst>
          </p:nvPr>
        </p:nvGraphicFramePr>
        <p:xfrm>
          <a:off x="2106084" y="4212949"/>
          <a:ext cx="6824133" cy="1944688"/>
        </p:xfrm>
        <a:graphic>
          <a:graphicData uri="http://schemas.openxmlformats.org/presentationml/2006/ole">
            <mc:AlternateContent xmlns:mc="http://schemas.openxmlformats.org/markup-compatibility/2006">
              <mc:Choice xmlns:v="urn:schemas-microsoft-com:vml" Requires="v">
                <p:oleObj spid="_x0000_s4133" name="Worksheet" r:id="rId5" imgW="2812680" imgH="1383840" progId="Excel.Sheet.8">
                  <p:embed/>
                </p:oleObj>
              </mc:Choice>
              <mc:Fallback>
                <p:oleObj name="Worksheet" r:id="rId5" imgW="2812680" imgH="1383840" progId="Excel.Sheet.8">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6084" y="4212949"/>
                        <a:ext cx="6824133" cy="1944688"/>
                      </a:xfrm>
                      <a:prstGeom prst="rect">
                        <a:avLst/>
                      </a:prstGeom>
                      <a:noFill/>
                      <a:ln>
                        <a:noFill/>
                      </a:ln>
                      <a:effectLst/>
                      <a:extLst>
                        <a:ext uri="{909E8E84-426E-40DD-AFC4-6F175D3DCCD1}">
                          <a14:hiddenFill xmlns:a14="http://schemas.microsoft.com/office/drawing/2010/main">
                            <a:solidFill>
                              <a:srgbClr val="B2B2B2">
                                <a:alpha val="50000"/>
                              </a:srgbClr>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45791" dir="2021404" algn="ctr" rotWithShape="0">
                                <a:srgbClr val="9999FF"/>
                              </a:outerShdw>
                            </a:effectLst>
                          </a14:hiddenEffects>
                        </a:ext>
                      </a:extLst>
                    </p:spPr>
                  </p:pic>
                </p:oleObj>
              </mc:Fallback>
            </mc:AlternateContent>
          </a:graphicData>
        </a:graphic>
      </p:graphicFrame>
      <p:sp>
        <p:nvSpPr>
          <p:cNvPr id="4" name="TextBox 3"/>
          <p:cNvSpPr txBox="1"/>
          <p:nvPr/>
        </p:nvSpPr>
        <p:spPr>
          <a:xfrm>
            <a:off x="883479" y="579782"/>
            <a:ext cx="7213600" cy="646331"/>
          </a:xfrm>
          <a:prstGeom prst="rect">
            <a:avLst/>
          </a:prstGeom>
          <a:noFill/>
        </p:spPr>
        <p:txBody>
          <a:bodyPr wrap="square" rtlCol="0">
            <a:spAutoFit/>
          </a:bodyPr>
          <a:lstStyle/>
          <a:p>
            <a:r>
              <a:rPr lang="en-US" sz="3600" b="1" dirty="0" smtClean="0">
                <a:solidFill>
                  <a:srgbClr val="7030A0"/>
                </a:solidFill>
              </a:rPr>
              <a:t>Bringing a Relation to 1NF</a:t>
            </a:r>
            <a:endParaRPr lang="en-US" sz="3600" b="1" dirty="0">
              <a:solidFill>
                <a:srgbClr val="7030A0"/>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4739" y="443755"/>
            <a:ext cx="4310924" cy="646331"/>
          </a:xfrm>
          <a:prstGeom prst="rect">
            <a:avLst/>
          </a:prstGeom>
          <a:noFill/>
        </p:spPr>
        <p:txBody>
          <a:bodyPr wrap="none" rtlCol="0">
            <a:spAutoFit/>
          </a:bodyPr>
          <a:lstStyle/>
          <a:p>
            <a:r>
              <a:rPr lang="en-US" sz="3600" b="1" dirty="0" smtClean="0">
                <a:solidFill>
                  <a:srgbClr val="7030A0"/>
                </a:solidFill>
              </a:rPr>
              <a:t>Second  Normal Form</a:t>
            </a:r>
            <a:endParaRPr lang="en-US" sz="3600" b="1" dirty="0">
              <a:solidFill>
                <a:srgbClr val="7030A0"/>
              </a:solidFill>
            </a:endParaRPr>
          </a:p>
        </p:txBody>
      </p:sp>
      <p:sp>
        <p:nvSpPr>
          <p:cNvPr id="3" name="TextBox 2"/>
          <p:cNvSpPr txBox="1"/>
          <p:nvPr/>
        </p:nvSpPr>
        <p:spPr>
          <a:xfrm>
            <a:off x="714739" y="1259653"/>
            <a:ext cx="9652000"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A Relation is said to be 2NF ,if it is in 1NF and no partial Dependency</a:t>
            </a:r>
            <a:endParaRPr lang="en-US" sz="2000" dirty="0"/>
          </a:p>
        </p:txBody>
      </p:sp>
      <p:graphicFrame>
        <p:nvGraphicFramePr>
          <p:cNvPr id="254979" name="Object 3"/>
          <p:cNvGraphicFramePr>
            <a:graphicFrameLocks noChangeAspect="1"/>
          </p:cNvGraphicFramePr>
          <p:nvPr>
            <p:extLst>
              <p:ext uri="{D42A27DB-BD31-4B8C-83A1-F6EECF244321}">
                <p14:modId xmlns:p14="http://schemas.microsoft.com/office/powerpoint/2010/main" val="1139846101"/>
              </p:ext>
            </p:extLst>
          </p:nvPr>
        </p:nvGraphicFramePr>
        <p:xfrm>
          <a:off x="1511300" y="3867776"/>
          <a:ext cx="8997673" cy="2393950"/>
        </p:xfrm>
        <a:graphic>
          <a:graphicData uri="http://schemas.openxmlformats.org/presentationml/2006/ole">
            <mc:AlternateContent xmlns:mc="http://schemas.openxmlformats.org/markup-compatibility/2006">
              <mc:Choice xmlns:v="urn:schemas-microsoft-com:vml" Requires="v">
                <p:oleObj spid="_x0000_s5139" name="Worksheet" r:id="rId3" imgW="3133760" imgH="1171623" progId="Excel.Sheet.8">
                  <p:embed/>
                </p:oleObj>
              </mc:Choice>
              <mc:Fallback>
                <p:oleObj name="Worksheet" r:id="rId3" imgW="3133760" imgH="1171623" progId="Excel.Shee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1300" y="3867776"/>
                        <a:ext cx="8997673" cy="2393950"/>
                      </a:xfrm>
                      <a:prstGeom prst="rect">
                        <a:avLst/>
                      </a:prstGeom>
                      <a:noFill/>
                      <a:ln>
                        <a:noFill/>
                      </a:ln>
                      <a:effectLst/>
                    </p:spPr>
                  </p:pic>
                </p:oleObj>
              </mc:Fallback>
            </mc:AlternateContent>
          </a:graphicData>
        </a:graphic>
      </p:graphicFrame>
      <p:sp>
        <p:nvSpPr>
          <p:cNvPr id="5" name="TextBox 4"/>
          <p:cNvSpPr txBox="1"/>
          <p:nvPr/>
        </p:nvSpPr>
        <p:spPr>
          <a:xfrm>
            <a:off x="714739" y="1853268"/>
            <a:ext cx="1450205" cy="523220"/>
          </a:xfrm>
          <a:prstGeom prst="rect">
            <a:avLst/>
          </a:prstGeom>
          <a:noFill/>
        </p:spPr>
        <p:txBody>
          <a:bodyPr wrap="none" rtlCol="0">
            <a:spAutoFit/>
          </a:bodyPr>
          <a:lstStyle/>
          <a:p>
            <a:r>
              <a:rPr lang="en-US" sz="2800" b="1" dirty="0" smtClean="0"/>
              <a:t>Example</a:t>
            </a:r>
            <a:endParaRPr lang="en-US" sz="2800" b="1" dirty="0"/>
          </a:p>
        </p:txBody>
      </p:sp>
      <p:grpSp>
        <p:nvGrpSpPr>
          <p:cNvPr id="4" name="Group 4"/>
          <p:cNvGrpSpPr>
            <a:grpSpLocks/>
          </p:cNvGrpSpPr>
          <p:nvPr/>
        </p:nvGrpSpPr>
        <p:grpSpPr bwMode="auto">
          <a:xfrm>
            <a:off x="1422401" y="2590800"/>
            <a:ext cx="4889500" cy="1957388"/>
            <a:chOff x="549" y="1350"/>
            <a:chExt cx="2310" cy="1233"/>
          </a:xfrm>
        </p:grpSpPr>
        <p:sp>
          <p:nvSpPr>
            <p:cNvPr id="7" name="AutoShape 5"/>
            <p:cNvSpPr>
              <a:spLocks noChangeArrowheads="1"/>
            </p:cNvSpPr>
            <p:nvPr/>
          </p:nvSpPr>
          <p:spPr bwMode="auto">
            <a:xfrm>
              <a:off x="549" y="1350"/>
              <a:ext cx="1566" cy="546"/>
            </a:xfrm>
            <a:prstGeom prst="wedgeEllipseCallout">
              <a:avLst>
                <a:gd name="adj1" fmla="val 33907"/>
                <a:gd name="adj2" fmla="val 64102"/>
              </a:avLst>
            </a:prstGeom>
            <a:solidFill>
              <a:schemeClr val="bg2"/>
            </a:solidFill>
            <a:ln w="12700">
              <a:solidFill>
                <a:schemeClr val="tx2"/>
              </a:solidFill>
              <a:miter lim="800000"/>
              <a:headEnd/>
              <a:tailEnd/>
            </a:ln>
          </p:spPr>
          <p:txBody>
            <a:bodyPr anchor="b"/>
            <a:lstStyle/>
            <a:p>
              <a:pPr algn="ctr" eaLnBrk="1" hangingPunct="1"/>
              <a:r>
                <a:rPr lang="en-US" sz="1800" b="1" dirty="0">
                  <a:solidFill>
                    <a:schemeClr val="tx2"/>
                  </a:solidFill>
                </a:rPr>
                <a:t>Composite Primary Key</a:t>
              </a:r>
            </a:p>
          </p:txBody>
        </p:sp>
        <p:sp>
          <p:nvSpPr>
            <p:cNvPr id="8" name="Line 6"/>
            <p:cNvSpPr>
              <a:spLocks noChangeShapeType="1"/>
            </p:cNvSpPr>
            <p:nvPr/>
          </p:nvSpPr>
          <p:spPr bwMode="auto">
            <a:xfrm flipH="1">
              <a:off x="1233" y="2007"/>
              <a:ext cx="657" cy="576"/>
            </a:xfrm>
            <a:prstGeom prst="line">
              <a:avLst/>
            </a:prstGeom>
            <a:noFill/>
            <a:ln w="38100">
              <a:solidFill>
                <a:schemeClr val="tx2"/>
              </a:solidFill>
              <a:round/>
              <a:headEnd/>
              <a:tailEnd type="triangle" w="med" len="med"/>
            </a:ln>
          </p:spPr>
          <p:txBody>
            <a:bodyPr anchor="b"/>
            <a:lstStyle/>
            <a:p>
              <a:endParaRPr lang="en-US" dirty="0"/>
            </a:p>
          </p:txBody>
        </p:sp>
        <p:sp>
          <p:nvSpPr>
            <p:cNvPr id="9" name="Line 7"/>
            <p:cNvSpPr>
              <a:spLocks noChangeShapeType="1"/>
            </p:cNvSpPr>
            <p:nvPr/>
          </p:nvSpPr>
          <p:spPr bwMode="auto">
            <a:xfrm>
              <a:off x="1887" y="2004"/>
              <a:ext cx="972" cy="576"/>
            </a:xfrm>
            <a:prstGeom prst="line">
              <a:avLst/>
            </a:prstGeom>
            <a:noFill/>
            <a:ln w="38100">
              <a:solidFill>
                <a:schemeClr val="tx2"/>
              </a:solidFill>
              <a:round/>
              <a:headEnd/>
              <a:tailEnd type="triangle" w="med" len="med"/>
            </a:ln>
          </p:spPr>
          <p:txBody>
            <a:bodyPr anchor="b"/>
            <a:lstStyle/>
            <a:p>
              <a:endParaRPr lang="en-US" dirty="0"/>
            </a:p>
          </p:txBody>
        </p:sp>
      </p:grpSp>
      <p:grpSp>
        <p:nvGrpSpPr>
          <p:cNvPr id="6" name="Group 21"/>
          <p:cNvGrpSpPr>
            <a:grpSpLocks/>
          </p:cNvGrpSpPr>
          <p:nvPr/>
        </p:nvGrpSpPr>
        <p:grpSpPr bwMode="auto">
          <a:xfrm>
            <a:off x="4267200" y="2438401"/>
            <a:ext cx="5715000" cy="1685925"/>
            <a:chOff x="1233" y="1350"/>
            <a:chExt cx="2178" cy="1233"/>
          </a:xfrm>
        </p:grpSpPr>
        <p:sp>
          <p:nvSpPr>
            <p:cNvPr id="11" name="AutoShape 22"/>
            <p:cNvSpPr>
              <a:spLocks noChangeArrowheads="1"/>
            </p:cNvSpPr>
            <p:nvPr/>
          </p:nvSpPr>
          <p:spPr bwMode="auto">
            <a:xfrm>
              <a:off x="1872" y="1350"/>
              <a:ext cx="1539" cy="546"/>
            </a:xfrm>
            <a:prstGeom prst="wedgeEllipseCallout">
              <a:avLst>
                <a:gd name="adj1" fmla="val -12574"/>
                <a:gd name="adj2" fmla="val 106958"/>
              </a:avLst>
            </a:prstGeom>
            <a:solidFill>
              <a:schemeClr val="bg2"/>
            </a:solidFill>
            <a:ln w="12700">
              <a:solidFill>
                <a:schemeClr val="tx2"/>
              </a:solidFill>
              <a:miter lim="800000"/>
              <a:headEnd/>
              <a:tailEnd/>
            </a:ln>
          </p:spPr>
          <p:txBody>
            <a:bodyPr anchor="b"/>
            <a:lstStyle/>
            <a:p>
              <a:pPr algn="ctr" eaLnBrk="1" hangingPunct="1"/>
              <a:r>
                <a:rPr lang="en-US" sz="1800" b="1" dirty="0">
                  <a:solidFill>
                    <a:schemeClr val="tx2"/>
                  </a:solidFill>
                </a:rPr>
                <a:t>Partial Dependencies</a:t>
              </a:r>
            </a:p>
          </p:txBody>
        </p:sp>
        <p:sp>
          <p:nvSpPr>
            <p:cNvPr id="12" name="Line 23"/>
            <p:cNvSpPr>
              <a:spLocks noChangeShapeType="1"/>
            </p:cNvSpPr>
            <p:nvPr/>
          </p:nvSpPr>
          <p:spPr bwMode="auto">
            <a:xfrm flipH="1">
              <a:off x="1233" y="2196"/>
              <a:ext cx="1215" cy="387"/>
            </a:xfrm>
            <a:prstGeom prst="line">
              <a:avLst/>
            </a:prstGeom>
            <a:noFill/>
            <a:ln w="38100">
              <a:solidFill>
                <a:schemeClr val="tx2"/>
              </a:solidFill>
              <a:round/>
              <a:headEnd/>
              <a:tailEnd type="triangle" w="med" len="med"/>
            </a:ln>
          </p:spPr>
          <p:txBody>
            <a:bodyPr anchor="b"/>
            <a:lstStyle/>
            <a:p>
              <a:endParaRPr lang="en-US" dirty="0"/>
            </a:p>
          </p:txBody>
        </p:sp>
        <p:sp>
          <p:nvSpPr>
            <p:cNvPr id="13" name="Line 24"/>
            <p:cNvSpPr>
              <a:spLocks noChangeShapeType="1"/>
            </p:cNvSpPr>
            <p:nvPr/>
          </p:nvSpPr>
          <p:spPr bwMode="auto">
            <a:xfrm>
              <a:off x="2472" y="2184"/>
              <a:ext cx="387" cy="396"/>
            </a:xfrm>
            <a:prstGeom prst="line">
              <a:avLst/>
            </a:prstGeom>
            <a:noFill/>
            <a:ln w="38100">
              <a:solidFill>
                <a:schemeClr val="tx2"/>
              </a:solidFill>
              <a:round/>
              <a:headEnd/>
              <a:tailEnd type="triangle" w="med" len="med"/>
            </a:ln>
          </p:spPr>
          <p:txBody>
            <a:bodyPr anchor="b"/>
            <a:lstStyle/>
            <a:p>
              <a:endParaRPr lang="en-US" dirty="0"/>
            </a:p>
          </p:txBody>
        </p:sp>
      </p:grpSp>
      <p:grpSp>
        <p:nvGrpSpPr>
          <p:cNvPr id="10" name="Group 8"/>
          <p:cNvGrpSpPr>
            <a:grpSpLocks/>
          </p:cNvGrpSpPr>
          <p:nvPr/>
        </p:nvGrpSpPr>
        <p:grpSpPr bwMode="auto">
          <a:xfrm>
            <a:off x="1422401" y="4114800"/>
            <a:ext cx="8782049" cy="1452562"/>
            <a:chOff x="513" y="2193"/>
            <a:chExt cx="4149" cy="915"/>
          </a:xfrm>
        </p:grpSpPr>
        <p:sp>
          <p:nvSpPr>
            <p:cNvPr id="16" name="Line 13"/>
            <p:cNvSpPr>
              <a:spLocks noChangeShapeType="1"/>
            </p:cNvSpPr>
            <p:nvPr/>
          </p:nvSpPr>
          <p:spPr bwMode="auto">
            <a:xfrm>
              <a:off x="2631" y="2805"/>
              <a:ext cx="768" cy="0"/>
            </a:xfrm>
            <a:prstGeom prst="line">
              <a:avLst/>
            </a:prstGeom>
            <a:noFill/>
            <a:ln w="38100">
              <a:solidFill>
                <a:srgbClr val="000000"/>
              </a:solidFill>
              <a:round/>
              <a:headEnd/>
              <a:tailEnd/>
            </a:ln>
          </p:spPr>
          <p:txBody>
            <a:bodyPr anchor="b"/>
            <a:lstStyle/>
            <a:p>
              <a:endParaRPr lang="en-US" dirty="0"/>
            </a:p>
          </p:txBody>
        </p:sp>
        <p:sp>
          <p:nvSpPr>
            <p:cNvPr id="18" name="Oval 18"/>
            <p:cNvSpPr>
              <a:spLocks noChangeArrowheads="1"/>
            </p:cNvSpPr>
            <p:nvPr/>
          </p:nvSpPr>
          <p:spPr bwMode="auto">
            <a:xfrm>
              <a:off x="513" y="2196"/>
              <a:ext cx="1956" cy="912"/>
            </a:xfrm>
            <a:prstGeom prst="ellipse">
              <a:avLst/>
            </a:prstGeom>
            <a:noFill/>
            <a:ln w="28575">
              <a:solidFill>
                <a:schemeClr val="tx2"/>
              </a:solidFill>
              <a:round/>
              <a:headEnd/>
              <a:tailEnd/>
            </a:ln>
          </p:spPr>
          <p:txBody>
            <a:bodyPr wrap="none" anchor="ctr"/>
            <a:lstStyle/>
            <a:p>
              <a:endParaRPr lang="en-US" dirty="0"/>
            </a:p>
          </p:txBody>
        </p:sp>
        <p:sp>
          <p:nvSpPr>
            <p:cNvPr id="19" name="Oval 19"/>
            <p:cNvSpPr>
              <a:spLocks noChangeArrowheads="1"/>
            </p:cNvSpPr>
            <p:nvPr/>
          </p:nvSpPr>
          <p:spPr bwMode="auto">
            <a:xfrm>
              <a:off x="2571" y="2193"/>
              <a:ext cx="2091" cy="912"/>
            </a:xfrm>
            <a:prstGeom prst="ellipse">
              <a:avLst/>
            </a:prstGeom>
            <a:noFill/>
            <a:ln w="28575">
              <a:solidFill>
                <a:schemeClr val="tx2"/>
              </a:solidFill>
              <a:round/>
              <a:headEnd/>
              <a:tailEnd/>
            </a:ln>
          </p:spPr>
          <p:txBody>
            <a:bodyPr wrap="none" anchor="ctr"/>
            <a:lstStyle/>
            <a:p>
              <a:endParaRPr lang="en-US" dirty="0"/>
            </a:p>
          </p:txBody>
        </p:sp>
      </p:grpSp>
      <p:cxnSp>
        <p:nvCxnSpPr>
          <p:cNvPr id="27" name="Straight Connector 26"/>
          <p:cNvCxnSpPr/>
          <p:nvPr/>
        </p:nvCxnSpPr>
        <p:spPr>
          <a:xfrm>
            <a:off x="2946400" y="4267200"/>
            <a:ext cx="1524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5400000">
            <a:off x="4356100" y="4381236"/>
            <a:ext cx="228600" cy="21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908800" y="4343400"/>
            <a:ext cx="1930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8724900" y="4457436"/>
            <a:ext cx="228600" cy="21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a:off x="6794500" y="4457436"/>
            <a:ext cx="228600" cy="21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2871126" y="4343268"/>
            <a:ext cx="151606" cy="1059"/>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4979"/>
                                        </p:tgtEl>
                                        <p:attrNameLst>
                                          <p:attrName>style.visibility</p:attrName>
                                        </p:attrNameLst>
                                      </p:cBhvr>
                                      <p:to>
                                        <p:strVal val="visible"/>
                                      </p:to>
                                    </p:set>
                                    <p:anim calcmode="lin" valueType="num">
                                      <p:cBhvr additive="base">
                                        <p:cTn id="7" dur="500" fill="hold"/>
                                        <p:tgtEl>
                                          <p:spTgt spid="254979"/>
                                        </p:tgtEl>
                                        <p:attrNameLst>
                                          <p:attrName>ppt_x</p:attrName>
                                        </p:attrNameLst>
                                      </p:cBhvr>
                                      <p:tavLst>
                                        <p:tav tm="0">
                                          <p:val>
                                            <p:strVal val="0-#ppt_w/2"/>
                                          </p:val>
                                        </p:tav>
                                        <p:tav tm="100000">
                                          <p:val>
                                            <p:strVal val="#ppt_x"/>
                                          </p:val>
                                        </p:tav>
                                      </p:tavLst>
                                    </p:anim>
                                    <p:anim calcmode="lin" valueType="num">
                                      <p:cBhvr additive="base">
                                        <p:cTn id="8" dur="500" fill="hold"/>
                                        <p:tgtEl>
                                          <p:spTgt spid="25497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0-#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993913" y="1889747"/>
            <a:ext cx="4621833" cy="1691653"/>
            <a:chOff x="513" y="2051"/>
            <a:chExt cx="4149" cy="1508"/>
          </a:xfrm>
        </p:grpSpPr>
        <p:grpSp>
          <p:nvGrpSpPr>
            <p:cNvPr id="3" name="Group 4"/>
            <p:cNvGrpSpPr>
              <a:grpSpLocks/>
            </p:cNvGrpSpPr>
            <p:nvPr/>
          </p:nvGrpSpPr>
          <p:grpSpPr bwMode="auto">
            <a:xfrm>
              <a:off x="615" y="2051"/>
              <a:ext cx="4032" cy="1508"/>
              <a:chOff x="615" y="2051"/>
              <a:chExt cx="4032" cy="1508"/>
            </a:xfrm>
          </p:grpSpPr>
          <p:graphicFrame>
            <p:nvGraphicFramePr>
              <p:cNvPr id="6" name="Object 5"/>
              <p:cNvGraphicFramePr>
                <a:graphicFrameLocks noChangeAspect="1"/>
              </p:cNvGraphicFramePr>
              <p:nvPr>
                <p:extLst>
                  <p:ext uri="{D42A27DB-BD31-4B8C-83A1-F6EECF244321}">
                    <p14:modId xmlns:p14="http://schemas.microsoft.com/office/powerpoint/2010/main" val="2186523910"/>
                  </p:ext>
                </p:extLst>
              </p:nvPr>
            </p:nvGraphicFramePr>
            <p:xfrm>
              <a:off x="615" y="2051"/>
              <a:ext cx="4032" cy="1508"/>
            </p:xfrm>
            <a:graphic>
              <a:graphicData uri="http://schemas.openxmlformats.org/presentationml/2006/ole">
                <mc:AlternateContent xmlns:mc="http://schemas.openxmlformats.org/markup-compatibility/2006">
                  <mc:Choice xmlns:v="urn:schemas-microsoft-com:vml" Requires="v">
                    <p:oleObj spid="_x0000_s6214" name="Worksheet" r:id="rId3" imgW="3133760" imgH="1171623" progId="Excel.Sheet.8">
                      <p:embed/>
                    </p:oleObj>
                  </mc:Choice>
                  <mc:Fallback>
                    <p:oleObj name="Worksheet" r:id="rId3" imgW="3133760" imgH="1171623" progId="Excel.Sheet.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 y="2051"/>
                            <a:ext cx="4032" cy="1508"/>
                          </a:xfrm>
                          <a:prstGeom prst="rect">
                            <a:avLst/>
                          </a:prstGeom>
                          <a:noFill/>
                          <a:ln>
                            <a:noFill/>
                          </a:ln>
                          <a:effectLst/>
                          <a:extLst>
                            <a:ext uri="{909E8E84-426E-40DD-AFC4-6F175D3DCCD1}">
                              <a14:hiddenFill xmlns:a14="http://schemas.microsoft.com/office/drawing/2010/main">
                                <a:solidFill>
                                  <a:srgbClr val="B2B2B2">
                                    <a:alpha val="50000"/>
                                  </a:srgbClr>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45791" dir="2021404" algn="ctr" rotWithShape="0">
                                    <a:srgbClr val="9999FF"/>
                                  </a:outerShdw>
                                </a:effectLst>
                              </a14:hiddenEffects>
                            </a:ext>
                          </a:extLst>
                        </p:spPr>
                      </p:pic>
                    </p:oleObj>
                  </mc:Fallback>
                </mc:AlternateContent>
              </a:graphicData>
            </a:graphic>
          </p:graphicFrame>
          <p:grpSp>
            <p:nvGrpSpPr>
              <p:cNvPr id="7" name="Group 6"/>
              <p:cNvGrpSpPr>
                <a:grpSpLocks/>
              </p:cNvGrpSpPr>
              <p:nvPr/>
            </p:nvGrpSpPr>
            <p:grpSpPr bwMode="auto">
              <a:xfrm>
                <a:off x="2751" y="2445"/>
                <a:ext cx="816" cy="144"/>
                <a:chOff x="1200" y="2448"/>
                <a:chExt cx="816" cy="144"/>
              </a:xfrm>
            </p:grpSpPr>
            <p:sp>
              <p:nvSpPr>
                <p:cNvPr id="13" name="Line 7"/>
                <p:cNvSpPr>
                  <a:spLocks noChangeShapeType="1"/>
                </p:cNvSpPr>
                <p:nvPr/>
              </p:nvSpPr>
              <p:spPr bwMode="auto">
                <a:xfrm flipV="1">
                  <a:off x="1200" y="2448"/>
                  <a:ext cx="0" cy="144"/>
                </a:xfrm>
                <a:prstGeom prst="line">
                  <a:avLst/>
                </a:prstGeom>
                <a:noFill/>
                <a:ln w="28575">
                  <a:solidFill>
                    <a:schemeClr val="tx1"/>
                  </a:solidFill>
                  <a:round/>
                  <a:headEnd/>
                  <a:tailEnd/>
                </a:ln>
              </p:spPr>
              <p:txBody>
                <a:bodyPr anchor="b"/>
                <a:lstStyle/>
                <a:p>
                  <a:endParaRPr lang="en-US" dirty="0"/>
                </a:p>
              </p:txBody>
            </p:sp>
            <p:sp>
              <p:nvSpPr>
                <p:cNvPr id="14" name="Line 8"/>
                <p:cNvSpPr>
                  <a:spLocks noChangeShapeType="1"/>
                </p:cNvSpPr>
                <p:nvPr/>
              </p:nvSpPr>
              <p:spPr bwMode="auto">
                <a:xfrm flipH="1">
                  <a:off x="1200" y="2448"/>
                  <a:ext cx="816" cy="0"/>
                </a:xfrm>
                <a:prstGeom prst="line">
                  <a:avLst/>
                </a:prstGeom>
                <a:noFill/>
                <a:ln w="28575">
                  <a:solidFill>
                    <a:schemeClr val="tx1"/>
                  </a:solidFill>
                  <a:round/>
                  <a:headEnd/>
                  <a:tailEnd/>
                </a:ln>
              </p:spPr>
              <p:txBody>
                <a:bodyPr anchor="b"/>
                <a:lstStyle/>
                <a:p>
                  <a:endParaRPr lang="en-US" dirty="0"/>
                </a:p>
              </p:txBody>
            </p:sp>
            <p:sp>
              <p:nvSpPr>
                <p:cNvPr id="15" name="Line 9"/>
                <p:cNvSpPr>
                  <a:spLocks noChangeShapeType="1"/>
                </p:cNvSpPr>
                <p:nvPr/>
              </p:nvSpPr>
              <p:spPr bwMode="auto">
                <a:xfrm>
                  <a:off x="2016" y="2448"/>
                  <a:ext cx="0" cy="144"/>
                </a:xfrm>
                <a:prstGeom prst="line">
                  <a:avLst/>
                </a:prstGeom>
                <a:noFill/>
                <a:ln w="28575">
                  <a:solidFill>
                    <a:schemeClr val="tx1"/>
                  </a:solidFill>
                  <a:round/>
                  <a:headEnd/>
                  <a:tailEnd type="triangle" w="med" len="med"/>
                </a:ln>
              </p:spPr>
              <p:txBody>
                <a:bodyPr anchor="b"/>
                <a:lstStyle/>
                <a:p>
                  <a:endParaRPr lang="en-US" dirty="0"/>
                </a:p>
              </p:txBody>
            </p:sp>
          </p:grpSp>
          <p:sp>
            <p:nvSpPr>
              <p:cNvPr id="8" name="Line 10"/>
              <p:cNvSpPr>
                <a:spLocks noChangeShapeType="1"/>
              </p:cNvSpPr>
              <p:nvPr/>
            </p:nvSpPr>
            <p:spPr bwMode="auto">
              <a:xfrm>
                <a:off x="2631" y="2805"/>
                <a:ext cx="768" cy="0"/>
              </a:xfrm>
              <a:prstGeom prst="line">
                <a:avLst/>
              </a:prstGeom>
              <a:noFill/>
              <a:ln w="38100">
                <a:solidFill>
                  <a:srgbClr val="000000"/>
                </a:solidFill>
                <a:round/>
                <a:headEnd/>
                <a:tailEnd/>
              </a:ln>
            </p:spPr>
            <p:txBody>
              <a:bodyPr anchor="b"/>
              <a:lstStyle/>
              <a:p>
                <a:endParaRPr lang="en-US" dirty="0"/>
              </a:p>
            </p:txBody>
          </p:sp>
          <p:grpSp>
            <p:nvGrpSpPr>
              <p:cNvPr id="9" name="Group 11"/>
              <p:cNvGrpSpPr>
                <a:grpSpLocks/>
              </p:cNvGrpSpPr>
              <p:nvPr/>
            </p:nvGrpSpPr>
            <p:grpSpPr bwMode="auto">
              <a:xfrm>
                <a:off x="726" y="2448"/>
                <a:ext cx="816" cy="144"/>
                <a:chOff x="1200" y="2448"/>
                <a:chExt cx="816" cy="144"/>
              </a:xfrm>
            </p:grpSpPr>
            <p:sp>
              <p:nvSpPr>
                <p:cNvPr id="10" name="Line 12"/>
                <p:cNvSpPr>
                  <a:spLocks noChangeShapeType="1"/>
                </p:cNvSpPr>
                <p:nvPr/>
              </p:nvSpPr>
              <p:spPr bwMode="auto">
                <a:xfrm flipV="1">
                  <a:off x="1200" y="2448"/>
                  <a:ext cx="0" cy="144"/>
                </a:xfrm>
                <a:prstGeom prst="line">
                  <a:avLst/>
                </a:prstGeom>
                <a:noFill/>
                <a:ln w="28575">
                  <a:solidFill>
                    <a:schemeClr val="tx1"/>
                  </a:solidFill>
                  <a:round/>
                  <a:headEnd/>
                  <a:tailEnd/>
                </a:ln>
              </p:spPr>
              <p:txBody>
                <a:bodyPr anchor="b"/>
                <a:lstStyle/>
                <a:p>
                  <a:endParaRPr lang="en-US" dirty="0"/>
                </a:p>
              </p:txBody>
            </p:sp>
            <p:sp>
              <p:nvSpPr>
                <p:cNvPr id="11" name="Line 13"/>
                <p:cNvSpPr>
                  <a:spLocks noChangeShapeType="1"/>
                </p:cNvSpPr>
                <p:nvPr/>
              </p:nvSpPr>
              <p:spPr bwMode="auto">
                <a:xfrm flipH="1">
                  <a:off x="1200" y="2448"/>
                  <a:ext cx="816" cy="0"/>
                </a:xfrm>
                <a:prstGeom prst="line">
                  <a:avLst/>
                </a:prstGeom>
                <a:noFill/>
                <a:ln w="28575">
                  <a:solidFill>
                    <a:schemeClr val="tx1"/>
                  </a:solidFill>
                  <a:round/>
                  <a:headEnd/>
                  <a:tailEnd/>
                </a:ln>
              </p:spPr>
              <p:txBody>
                <a:bodyPr anchor="b"/>
                <a:lstStyle/>
                <a:p>
                  <a:endParaRPr lang="en-US" dirty="0"/>
                </a:p>
              </p:txBody>
            </p:sp>
            <p:sp>
              <p:nvSpPr>
                <p:cNvPr id="12" name="Line 14"/>
                <p:cNvSpPr>
                  <a:spLocks noChangeShapeType="1"/>
                </p:cNvSpPr>
                <p:nvPr/>
              </p:nvSpPr>
              <p:spPr bwMode="auto">
                <a:xfrm>
                  <a:off x="2016" y="2448"/>
                  <a:ext cx="0" cy="144"/>
                </a:xfrm>
                <a:prstGeom prst="line">
                  <a:avLst/>
                </a:prstGeom>
                <a:noFill/>
                <a:ln w="28575">
                  <a:solidFill>
                    <a:schemeClr val="tx1"/>
                  </a:solidFill>
                  <a:round/>
                  <a:headEnd/>
                  <a:tailEnd type="triangle" w="med" len="med"/>
                </a:ln>
              </p:spPr>
              <p:txBody>
                <a:bodyPr anchor="b"/>
                <a:lstStyle/>
                <a:p>
                  <a:endParaRPr lang="en-US" dirty="0"/>
                </a:p>
              </p:txBody>
            </p:sp>
          </p:grpSp>
        </p:grpSp>
        <p:sp>
          <p:nvSpPr>
            <p:cNvPr id="4" name="Oval 15"/>
            <p:cNvSpPr>
              <a:spLocks noChangeArrowheads="1"/>
            </p:cNvSpPr>
            <p:nvPr/>
          </p:nvSpPr>
          <p:spPr bwMode="auto">
            <a:xfrm>
              <a:off x="513" y="2196"/>
              <a:ext cx="1956" cy="912"/>
            </a:xfrm>
            <a:prstGeom prst="ellipse">
              <a:avLst/>
            </a:prstGeom>
            <a:noFill/>
            <a:ln w="28575">
              <a:solidFill>
                <a:schemeClr val="tx2"/>
              </a:solidFill>
              <a:round/>
              <a:headEnd/>
              <a:tailEnd/>
            </a:ln>
          </p:spPr>
          <p:txBody>
            <a:bodyPr wrap="none" anchor="ctr"/>
            <a:lstStyle/>
            <a:p>
              <a:endParaRPr lang="en-US" dirty="0"/>
            </a:p>
          </p:txBody>
        </p:sp>
        <p:sp>
          <p:nvSpPr>
            <p:cNvPr id="5" name="Oval 16"/>
            <p:cNvSpPr>
              <a:spLocks noChangeArrowheads="1"/>
            </p:cNvSpPr>
            <p:nvPr/>
          </p:nvSpPr>
          <p:spPr bwMode="auto">
            <a:xfrm>
              <a:off x="2571" y="2274"/>
              <a:ext cx="2091" cy="912"/>
            </a:xfrm>
            <a:prstGeom prst="ellipse">
              <a:avLst/>
            </a:prstGeom>
            <a:noFill/>
            <a:ln w="28575">
              <a:solidFill>
                <a:schemeClr val="tx2"/>
              </a:solidFill>
              <a:round/>
              <a:headEnd/>
              <a:tailEnd/>
            </a:ln>
          </p:spPr>
          <p:txBody>
            <a:bodyPr wrap="none" anchor="ctr"/>
            <a:lstStyle/>
            <a:p>
              <a:endParaRPr lang="en-US" dirty="0"/>
            </a:p>
          </p:txBody>
        </p:sp>
      </p:grpSp>
      <p:graphicFrame>
        <p:nvGraphicFramePr>
          <p:cNvPr id="258065" name="Object 17"/>
          <p:cNvGraphicFramePr>
            <a:graphicFrameLocks noChangeAspect="1"/>
          </p:cNvGraphicFramePr>
          <p:nvPr/>
        </p:nvGraphicFramePr>
        <p:xfrm>
          <a:off x="6604000" y="1143000"/>
          <a:ext cx="3903133" cy="2438400"/>
        </p:xfrm>
        <a:graphic>
          <a:graphicData uri="http://schemas.openxmlformats.org/presentationml/2006/ole">
            <mc:AlternateContent xmlns:mc="http://schemas.openxmlformats.org/markup-compatibility/2006">
              <mc:Choice xmlns:v="urn:schemas-microsoft-com:vml" Requires="v">
                <p:oleObj spid="_x0000_s6215" name="Worksheet" r:id="rId5" imgW="1665000" imgH="1383840" progId="Excel.Sheet.8">
                  <p:embed/>
                </p:oleObj>
              </mc:Choice>
              <mc:Fallback>
                <p:oleObj name="Worksheet" r:id="rId5" imgW="1665000" imgH="1383840" progId="Excel.Sheet.8">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4000" y="1143000"/>
                        <a:ext cx="3903133" cy="2438400"/>
                      </a:xfrm>
                      <a:prstGeom prst="rect">
                        <a:avLst/>
                      </a:prstGeom>
                      <a:noFill/>
                      <a:ln>
                        <a:noFill/>
                      </a:ln>
                      <a:effectLst/>
                      <a:extLst>
                        <a:ext uri="{909E8E84-426E-40DD-AFC4-6F175D3DCCD1}">
                          <a14:hiddenFill xmlns:a14="http://schemas.microsoft.com/office/drawing/2010/main">
                            <a:solidFill>
                              <a:srgbClr val="B2B2B2">
                                <a:alpha val="50000"/>
                              </a:srgbClr>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45791" dir="2021404" algn="ctr" rotWithShape="0">
                                <a:srgbClr val="9999FF"/>
                              </a:outerShdw>
                            </a:effectLst>
                          </a14:hiddenEffects>
                        </a:ext>
                      </a:extLst>
                    </p:spPr>
                  </p:pic>
                </p:oleObj>
              </mc:Fallback>
            </mc:AlternateContent>
          </a:graphicData>
        </a:graphic>
      </p:graphicFrame>
      <p:graphicFrame>
        <p:nvGraphicFramePr>
          <p:cNvPr id="17" name="Object 25"/>
          <p:cNvGraphicFramePr>
            <a:graphicFrameLocks noChangeAspect="1"/>
          </p:cNvGraphicFramePr>
          <p:nvPr/>
        </p:nvGraphicFramePr>
        <p:xfrm>
          <a:off x="1219201" y="4043364"/>
          <a:ext cx="3706284" cy="2344737"/>
        </p:xfrm>
        <a:graphic>
          <a:graphicData uri="http://schemas.openxmlformats.org/presentationml/2006/ole">
            <mc:AlternateContent xmlns:mc="http://schemas.openxmlformats.org/markup-compatibility/2006">
              <mc:Choice xmlns:v="urn:schemas-microsoft-com:vml" Requires="v">
                <p:oleObj spid="_x0000_s6216" name="Worksheet" r:id="rId7" imgW="1371689" imgH="1171623" progId="Excel.Sheet.8">
                  <p:embed/>
                </p:oleObj>
              </mc:Choice>
              <mc:Fallback>
                <p:oleObj name="Worksheet" r:id="rId7" imgW="1371689" imgH="1171623" progId="Excel.Sheet.8">
                  <p:embed/>
                  <p:pic>
                    <p:nvPicPr>
                      <p:cNvPr id="0"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1" y="4043364"/>
                        <a:ext cx="3706284" cy="2344737"/>
                      </a:xfrm>
                      <a:prstGeom prst="rect">
                        <a:avLst/>
                      </a:prstGeom>
                      <a:noFill/>
                      <a:ln>
                        <a:noFill/>
                      </a:ln>
                      <a:effectLst/>
                      <a:extLst>
                        <a:ext uri="{909E8E84-426E-40DD-AFC4-6F175D3DCCD1}">
                          <a14:hiddenFill xmlns:a14="http://schemas.microsoft.com/office/drawing/2010/main">
                            <a:solidFill>
                              <a:srgbClr val="B2B2B2">
                                <a:alpha val="50000"/>
                              </a:srgbClr>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45791" dir="2021404" algn="ctr" rotWithShape="0">
                                <a:srgbClr val="9999FF"/>
                              </a:outerShdw>
                            </a:effectLst>
                          </a14:hiddenEffects>
                        </a:ext>
                      </a:extLst>
                    </p:spPr>
                  </p:pic>
                </p:oleObj>
              </mc:Fallback>
            </mc:AlternateContent>
          </a:graphicData>
        </a:graphic>
      </p:graphicFrame>
      <p:graphicFrame>
        <p:nvGraphicFramePr>
          <p:cNvPr id="19" name="Object 19"/>
          <p:cNvGraphicFramePr>
            <a:graphicFrameLocks noChangeAspect="1"/>
          </p:cNvGraphicFramePr>
          <p:nvPr/>
        </p:nvGraphicFramePr>
        <p:xfrm>
          <a:off x="5994400" y="3962401"/>
          <a:ext cx="4910667" cy="2430463"/>
        </p:xfrm>
        <a:graphic>
          <a:graphicData uri="http://schemas.openxmlformats.org/presentationml/2006/ole">
            <mc:AlternateContent xmlns:mc="http://schemas.openxmlformats.org/markup-compatibility/2006">
              <mc:Choice xmlns:v="urn:schemas-microsoft-com:vml" Requires="v">
                <p:oleObj spid="_x0000_s6217" name="Worksheet" r:id="rId9" imgW="2092680" imgH="1383840" progId="Excel.Sheet.8">
                  <p:embed/>
                </p:oleObj>
              </mc:Choice>
              <mc:Fallback>
                <p:oleObj name="Worksheet" r:id="rId9" imgW="2092680" imgH="1383840" progId="Excel.Sheet.8">
                  <p:embed/>
                  <p:pic>
                    <p:nvPicPr>
                      <p:cNvPr id="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94400" y="3962401"/>
                        <a:ext cx="4910667" cy="2430463"/>
                      </a:xfrm>
                      <a:prstGeom prst="rect">
                        <a:avLst/>
                      </a:prstGeom>
                      <a:noFill/>
                      <a:ln>
                        <a:noFill/>
                      </a:ln>
                      <a:effectLst/>
                      <a:extLst>
                        <a:ext uri="{909E8E84-426E-40DD-AFC4-6F175D3DCCD1}">
                          <a14:hiddenFill xmlns:a14="http://schemas.microsoft.com/office/drawing/2010/main">
                            <a:solidFill>
                              <a:srgbClr val="B2B2B2">
                                <a:alpha val="50000"/>
                              </a:srgbClr>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45791" dir="2021404" algn="ctr" rotWithShape="0">
                                <a:srgbClr val="9999FF"/>
                              </a:outerShdw>
                            </a:effectLst>
                          </a14:hiddenEffects>
                        </a:ext>
                      </a:extLst>
                    </p:spPr>
                  </p:pic>
                </p:oleObj>
              </mc:Fallback>
            </mc:AlternateContent>
          </a:graphicData>
        </a:graphic>
      </p:graphicFrame>
      <p:sp>
        <p:nvSpPr>
          <p:cNvPr id="20" name="TextBox 19"/>
          <p:cNvSpPr txBox="1"/>
          <p:nvPr/>
        </p:nvSpPr>
        <p:spPr>
          <a:xfrm>
            <a:off x="718756" y="496669"/>
            <a:ext cx="4206729" cy="646331"/>
          </a:xfrm>
          <a:prstGeom prst="rect">
            <a:avLst/>
          </a:prstGeom>
          <a:noFill/>
        </p:spPr>
        <p:txBody>
          <a:bodyPr wrap="none" rtlCol="0">
            <a:spAutoFit/>
          </a:bodyPr>
          <a:lstStyle/>
          <a:p>
            <a:r>
              <a:rPr lang="en-US" sz="3600" b="1" dirty="0" smtClean="0">
                <a:solidFill>
                  <a:srgbClr val="7030A0"/>
                </a:solidFill>
              </a:rPr>
              <a:t>Second Normal Form</a:t>
            </a:r>
            <a:endParaRPr lang="en-US" sz="3600" b="1" dirty="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58065"/>
                                        </p:tgtEl>
                                        <p:attrNameLst>
                                          <p:attrName>style.visibility</p:attrName>
                                        </p:attrNameLst>
                                      </p:cBhvr>
                                      <p:to>
                                        <p:strVal val="visible"/>
                                      </p:to>
                                    </p:set>
                                    <p:anim calcmode="lin" valueType="num">
                                      <p:cBhvr additive="base">
                                        <p:cTn id="13" dur="500" fill="hold"/>
                                        <p:tgtEl>
                                          <p:spTgt spid="258065"/>
                                        </p:tgtEl>
                                        <p:attrNameLst>
                                          <p:attrName>ppt_x</p:attrName>
                                        </p:attrNameLst>
                                      </p:cBhvr>
                                      <p:tavLst>
                                        <p:tav tm="0">
                                          <p:val>
                                            <p:strVal val="0-#ppt_w/2"/>
                                          </p:val>
                                        </p:tav>
                                        <p:tav tm="100000">
                                          <p:val>
                                            <p:strVal val="#ppt_x"/>
                                          </p:val>
                                        </p:tav>
                                      </p:tavLst>
                                    </p:anim>
                                    <p:anim calcmode="lin" valueType="num">
                                      <p:cBhvr additive="base">
                                        <p:cTn id="14" dur="500" fill="hold"/>
                                        <p:tgtEl>
                                          <p:spTgt spid="2580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0279" y="406618"/>
            <a:ext cx="3414333" cy="584775"/>
          </a:xfrm>
          <a:prstGeom prst="rect">
            <a:avLst/>
          </a:prstGeom>
          <a:noFill/>
        </p:spPr>
        <p:txBody>
          <a:bodyPr wrap="none" rtlCol="0">
            <a:spAutoFit/>
          </a:bodyPr>
          <a:lstStyle/>
          <a:p>
            <a:r>
              <a:rPr lang="en-US" sz="3200" b="1" dirty="0" smtClean="0">
                <a:solidFill>
                  <a:srgbClr val="7030A0"/>
                </a:solidFill>
              </a:rPr>
              <a:t>Third Normal Form</a:t>
            </a:r>
            <a:endParaRPr lang="en-US" sz="3200" b="1" dirty="0">
              <a:solidFill>
                <a:srgbClr val="7030A0"/>
              </a:solidFill>
            </a:endParaRPr>
          </a:p>
        </p:txBody>
      </p:sp>
      <p:sp>
        <p:nvSpPr>
          <p:cNvPr id="3" name="TextBox 2"/>
          <p:cNvSpPr txBox="1"/>
          <p:nvPr/>
        </p:nvSpPr>
        <p:spPr>
          <a:xfrm>
            <a:off x="745481" y="1172337"/>
            <a:ext cx="10361554" cy="523220"/>
          </a:xfrm>
          <a:prstGeom prst="rect">
            <a:avLst/>
          </a:prstGeom>
          <a:noFill/>
        </p:spPr>
        <p:txBody>
          <a:bodyPr wrap="none" rtlCol="0">
            <a:spAutoFit/>
          </a:bodyPr>
          <a:lstStyle/>
          <a:p>
            <a:pPr marL="342900" indent="-342900">
              <a:buFont typeface="Arial" panose="020B0604020202020204" pitchFamily="34" charset="0"/>
              <a:buChar char="•"/>
            </a:pPr>
            <a:r>
              <a:rPr lang="en-US" sz="2800" dirty="0" smtClean="0"/>
              <a:t>A relation said to be 3NF ,if it in 2NF and no transistion dependency</a:t>
            </a:r>
            <a:endParaRPr lang="en-US" sz="2800" dirty="0"/>
          </a:p>
        </p:txBody>
      </p:sp>
      <p:graphicFrame>
        <p:nvGraphicFramePr>
          <p:cNvPr id="4" name="Object 5"/>
          <p:cNvGraphicFramePr>
            <a:graphicFrameLocks noChangeAspect="1"/>
          </p:cNvGraphicFramePr>
          <p:nvPr>
            <p:extLst>
              <p:ext uri="{D42A27DB-BD31-4B8C-83A1-F6EECF244321}">
                <p14:modId xmlns:p14="http://schemas.microsoft.com/office/powerpoint/2010/main" val="3051391019"/>
              </p:ext>
            </p:extLst>
          </p:nvPr>
        </p:nvGraphicFramePr>
        <p:xfrm>
          <a:off x="914401" y="3061252"/>
          <a:ext cx="10172700" cy="2928731"/>
        </p:xfrm>
        <a:graphic>
          <a:graphicData uri="http://schemas.openxmlformats.org/presentationml/2006/ole">
            <mc:AlternateContent xmlns:mc="http://schemas.openxmlformats.org/markup-compatibility/2006">
              <mc:Choice xmlns:v="urn:schemas-microsoft-com:vml" Requires="v">
                <p:oleObj spid="_x0000_s7187" name="Worksheet" r:id="rId3" imgW="3752757" imgH="961937" progId="Excel.Sheet.8">
                  <p:embed/>
                </p:oleObj>
              </mc:Choice>
              <mc:Fallback>
                <p:oleObj name="Worksheet" r:id="rId3" imgW="3752757" imgH="961937" progId="Excel.Sheet.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1" y="3061252"/>
                        <a:ext cx="10172700" cy="2928731"/>
                      </a:xfrm>
                      <a:prstGeom prst="rect">
                        <a:avLst/>
                      </a:prstGeom>
                      <a:noFill/>
                      <a:ln>
                        <a:noFill/>
                      </a:ln>
                      <a:effectLst/>
                    </p:spPr>
                  </p:pic>
                </p:oleObj>
              </mc:Fallback>
            </mc:AlternateContent>
          </a:graphicData>
        </a:graphic>
      </p:graphicFrame>
      <p:sp>
        <p:nvSpPr>
          <p:cNvPr id="5" name="TextBox 4"/>
          <p:cNvSpPr txBox="1"/>
          <p:nvPr/>
        </p:nvSpPr>
        <p:spPr>
          <a:xfrm>
            <a:off x="745481" y="2037289"/>
            <a:ext cx="1630575" cy="584775"/>
          </a:xfrm>
          <a:prstGeom prst="rect">
            <a:avLst/>
          </a:prstGeom>
          <a:noFill/>
        </p:spPr>
        <p:txBody>
          <a:bodyPr wrap="none" rtlCol="0">
            <a:spAutoFit/>
          </a:bodyPr>
          <a:lstStyle/>
          <a:p>
            <a:r>
              <a:rPr lang="en-US" sz="3200" b="1" dirty="0" smtClean="0"/>
              <a:t>Example</a:t>
            </a:r>
            <a:endParaRPr lang="en-US" sz="3200" b="1" dirty="0"/>
          </a:p>
        </p:txBody>
      </p:sp>
      <p:cxnSp>
        <p:nvCxnSpPr>
          <p:cNvPr id="7" name="Straight Connector 6"/>
          <p:cNvCxnSpPr/>
          <p:nvPr/>
        </p:nvCxnSpPr>
        <p:spPr>
          <a:xfrm>
            <a:off x="2133600" y="3733800"/>
            <a:ext cx="5588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a:off x="7569200" y="3885936"/>
            <a:ext cx="304800" cy="21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5400000">
            <a:off x="5842000" y="3885936"/>
            <a:ext cx="304800" cy="21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a:off x="3810000" y="3885936"/>
            <a:ext cx="304800" cy="21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981200" y="3885936"/>
            <a:ext cx="304800" cy="21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331200" y="3657600"/>
            <a:ext cx="1625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8141759" y="3847042"/>
            <a:ext cx="381000" cy="21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a:off x="9765374" y="3847968"/>
            <a:ext cx="381794" cy="105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6246" y="390065"/>
            <a:ext cx="5609354" cy="701316"/>
          </a:xfrm>
        </p:spPr>
        <p:txBody>
          <a:bodyPr/>
          <a:lstStyle/>
          <a:p>
            <a:r>
              <a:rPr lang="en-US" dirty="0" smtClean="0">
                <a:solidFill>
                  <a:schemeClr val="accent3">
                    <a:lumMod val="90000"/>
                    <a:lumOff val="10000"/>
                  </a:schemeClr>
                </a:solidFill>
              </a:rPr>
              <a:t>Data modelling</a:t>
            </a:r>
            <a:endParaRPr lang="en-US" dirty="0">
              <a:solidFill>
                <a:schemeClr val="accent3">
                  <a:lumMod val="90000"/>
                  <a:lumOff val="10000"/>
                </a:schemeClr>
              </a:solidFill>
            </a:endParaRPr>
          </a:p>
        </p:txBody>
      </p:sp>
      <p:sp>
        <p:nvSpPr>
          <p:cNvPr id="3" name="Content Placeholder 2"/>
          <p:cNvSpPr>
            <a:spLocks noGrp="1"/>
          </p:cNvSpPr>
          <p:nvPr>
            <p:ph idx="4294967295"/>
          </p:nvPr>
        </p:nvSpPr>
        <p:spPr>
          <a:xfrm>
            <a:off x="4734232" y="1283110"/>
            <a:ext cx="6971070" cy="4565394"/>
          </a:xfrm>
        </p:spPr>
        <p:txBody>
          <a:bodyPr>
            <a:normAutofit/>
          </a:bodyPr>
          <a:lstStyle/>
          <a:p>
            <a:r>
              <a:rPr lang="en-US" sz="4000" dirty="0" smtClean="0"/>
              <a:t> </a:t>
            </a:r>
            <a:endParaRPr lang="en-US" sz="2800" dirty="0" smtClean="0"/>
          </a:p>
          <a:p>
            <a:pPr>
              <a:buFont typeface="Arial" pitchFamily="34" charset="0"/>
              <a:buChar char="•"/>
            </a:pPr>
            <a:r>
              <a:rPr lang="en-US" sz="2800" dirty="0" smtClean="0"/>
              <a:t> Data model is an abstract model</a:t>
            </a:r>
          </a:p>
          <a:p>
            <a:r>
              <a:rPr lang="en-US" sz="2800" dirty="0" smtClean="0"/>
              <a:t>   that defines how data is stored</a:t>
            </a:r>
          </a:p>
          <a:p>
            <a:r>
              <a:rPr lang="en-US" sz="2800" dirty="0" smtClean="0"/>
              <a:t>   and related to another.</a:t>
            </a:r>
          </a:p>
          <a:p>
            <a:pPr marL="0" indent="0">
              <a:buNone/>
            </a:pPr>
            <a:endParaRPr lang="en-US" sz="4000" b="1" dirty="0"/>
          </a:p>
          <a:p>
            <a:pPr marL="0" indent="0">
              <a:buNone/>
            </a:pPr>
            <a:r>
              <a:rPr lang="en-US" sz="4000" b="1" dirty="0" smtClean="0">
                <a:solidFill>
                  <a:schemeClr val="accent3">
                    <a:lumMod val="90000"/>
                    <a:lumOff val="10000"/>
                  </a:schemeClr>
                </a:solidFill>
              </a:rPr>
              <a:t>File</a:t>
            </a:r>
            <a:r>
              <a:rPr lang="en-US" sz="4000" b="1" dirty="0" smtClean="0"/>
              <a:t> </a:t>
            </a:r>
            <a:r>
              <a:rPr lang="en-US" sz="4000" b="1" dirty="0" smtClean="0">
                <a:solidFill>
                  <a:schemeClr val="accent3">
                    <a:lumMod val="90000"/>
                    <a:lumOff val="10000"/>
                  </a:schemeClr>
                </a:solidFill>
              </a:rPr>
              <a:t>system</a:t>
            </a:r>
          </a:p>
          <a:p>
            <a:pPr marL="0" indent="0">
              <a:buNone/>
            </a:pPr>
            <a:endParaRPr lang="en-US" sz="2800" b="1" dirty="0" smtClean="0"/>
          </a:p>
          <a:p>
            <a:pPr>
              <a:buFont typeface="Arial" pitchFamily="34" charset="0"/>
              <a:buChar char="•"/>
            </a:pPr>
            <a:r>
              <a:rPr lang="en-US" sz="2800" dirty="0" smtClean="0"/>
              <a:t> A </a:t>
            </a:r>
            <a:r>
              <a:rPr lang="en-US" sz="2800" dirty="0"/>
              <a:t>database file system is a </a:t>
            </a:r>
            <a:r>
              <a:rPr lang="en-US" sz="2800" dirty="0" smtClean="0"/>
              <a:t>file</a:t>
            </a:r>
          </a:p>
          <a:p>
            <a:r>
              <a:rPr lang="en-US" sz="2800" dirty="0" smtClean="0"/>
              <a:t>  system </a:t>
            </a:r>
            <a:r>
              <a:rPr lang="en-US" sz="2800" dirty="0"/>
              <a:t>interface placed on </a:t>
            </a:r>
            <a:r>
              <a:rPr lang="en-US" sz="2800" dirty="0" smtClean="0"/>
              <a:t>top </a:t>
            </a:r>
          </a:p>
          <a:p>
            <a:r>
              <a:rPr lang="en-US" sz="2800" dirty="0" smtClean="0"/>
              <a:t>  of </a:t>
            </a:r>
            <a:r>
              <a:rPr lang="en-US" sz="2800" dirty="0"/>
              <a:t>files and directories that are </a:t>
            </a:r>
            <a:endParaRPr lang="en-US" sz="2800" dirty="0" smtClean="0"/>
          </a:p>
          <a:p>
            <a:r>
              <a:rPr lang="en-US" sz="2800" dirty="0" smtClean="0"/>
              <a:t>  stored </a:t>
            </a:r>
            <a:r>
              <a:rPr lang="en-US" sz="2800" dirty="0"/>
              <a:t>in database </a:t>
            </a:r>
            <a:r>
              <a:rPr lang="en-US" sz="2800" dirty="0" smtClean="0"/>
              <a:t>tables.</a:t>
            </a:r>
            <a:endParaRPr lang="en-US" sz="2800" dirty="0"/>
          </a:p>
        </p:txBody>
      </p:sp>
    </p:spTree>
    <p:extLst>
      <p:ext uri="{BB962C8B-B14F-4D97-AF65-F5344CB8AC3E}">
        <p14:creationId xmlns:p14="http://schemas.microsoft.com/office/powerpoint/2010/main" val="26196455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a:grpSpLocks/>
          </p:cNvGrpSpPr>
          <p:nvPr/>
        </p:nvGrpSpPr>
        <p:grpSpPr bwMode="auto">
          <a:xfrm>
            <a:off x="711201" y="437322"/>
            <a:ext cx="4248151" cy="1543878"/>
            <a:chOff x="414" y="993"/>
            <a:chExt cx="4806" cy="1299"/>
          </a:xfrm>
        </p:grpSpPr>
        <p:grpSp>
          <p:nvGrpSpPr>
            <p:cNvPr id="3" name="Group 19"/>
            <p:cNvGrpSpPr>
              <a:grpSpLocks/>
            </p:cNvGrpSpPr>
            <p:nvPr/>
          </p:nvGrpSpPr>
          <p:grpSpPr bwMode="auto">
            <a:xfrm>
              <a:off x="414" y="993"/>
              <a:ext cx="4806" cy="1299"/>
              <a:chOff x="486" y="2352"/>
              <a:chExt cx="4752" cy="1218"/>
            </a:xfrm>
          </p:grpSpPr>
          <p:graphicFrame>
            <p:nvGraphicFramePr>
              <p:cNvPr id="5" name="Object 20"/>
              <p:cNvGraphicFramePr>
                <a:graphicFrameLocks noChangeAspect="1"/>
              </p:cNvGraphicFramePr>
              <p:nvPr/>
            </p:nvGraphicFramePr>
            <p:xfrm>
              <a:off x="486" y="2352"/>
              <a:ext cx="4752" cy="1218"/>
            </p:xfrm>
            <a:graphic>
              <a:graphicData uri="http://schemas.openxmlformats.org/presentationml/2006/ole">
                <mc:AlternateContent xmlns:mc="http://schemas.openxmlformats.org/markup-compatibility/2006">
                  <mc:Choice xmlns:v="urn:schemas-microsoft-com:vml" Requires="v">
                    <p:oleObj spid="_x0000_s8245" name="Worksheet" r:id="rId3" imgW="3752757" imgH="961937" progId="Excel.Sheet.8">
                      <p:embed/>
                    </p:oleObj>
                  </mc:Choice>
                  <mc:Fallback>
                    <p:oleObj name="Worksheet" r:id="rId3" imgW="3752757" imgH="961937" progId="Excel.Sheet.8">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 y="2352"/>
                            <a:ext cx="4752" cy="1218"/>
                          </a:xfrm>
                          <a:prstGeom prst="rect">
                            <a:avLst/>
                          </a:prstGeom>
                          <a:noFill/>
                          <a:ln>
                            <a:noFill/>
                          </a:ln>
                          <a:effectLst/>
                          <a:extLst>
                            <a:ext uri="{909E8E84-426E-40DD-AFC4-6F175D3DCCD1}">
                              <a14:hiddenFill xmlns:a14="http://schemas.microsoft.com/office/drawing/2010/main">
                                <a:solidFill>
                                  <a:srgbClr val="B2B2B2">
                                    <a:alpha val="50000"/>
                                  </a:srgbClr>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45791" dir="2021404" algn="ctr" rotWithShape="0">
                                    <a:srgbClr val="9999FF"/>
                                  </a:outerShdw>
                                </a:effectLst>
                              </a14:hiddenEffects>
                            </a:ext>
                          </a:extLst>
                        </p:spPr>
                      </p:pic>
                    </p:oleObj>
                  </mc:Fallback>
                </mc:AlternateContent>
              </a:graphicData>
            </a:graphic>
          </p:graphicFrame>
          <p:grpSp>
            <p:nvGrpSpPr>
              <p:cNvPr id="6" name="Group 21"/>
              <p:cNvGrpSpPr>
                <a:grpSpLocks/>
              </p:cNvGrpSpPr>
              <p:nvPr/>
            </p:nvGrpSpPr>
            <p:grpSpPr bwMode="auto">
              <a:xfrm>
                <a:off x="588" y="2592"/>
                <a:ext cx="3255" cy="192"/>
                <a:chOff x="534" y="2592"/>
                <a:chExt cx="3255" cy="192"/>
              </a:xfrm>
            </p:grpSpPr>
            <p:grpSp>
              <p:nvGrpSpPr>
                <p:cNvPr id="7" name="Group 22"/>
                <p:cNvGrpSpPr>
                  <a:grpSpLocks/>
                </p:cNvGrpSpPr>
                <p:nvPr/>
              </p:nvGrpSpPr>
              <p:grpSpPr bwMode="auto">
                <a:xfrm>
                  <a:off x="534" y="2592"/>
                  <a:ext cx="816" cy="192"/>
                  <a:chOff x="1200" y="2448"/>
                  <a:chExt cx="816" cy="144"/>
                </a:xfrm>
              </p:grpSpPr>
              <p:sp>
                <p:nvSpPr>
                  <p:cNvPr id="20" name="Line 23"/>
                  <p:cNvSpPr>
                    <a:spLocks noChangeShapeType="1"/>
                  </p:cNvSpPr>
                  <p:nvPr/>
                </p:nvSpPr>
                <p:spPr bwMode="auto">
                  <a:xfrm flipV="1">
                    <a:off x="1200" y="2448"/>
                    <a:ext cx="0" cy="144"/>
                  </a:xfrm>
                  <a:prstGeom prst="line">
                    <a:avLst/>
                  </a:prstGeom>
                  <a:noFill/>
                  <a:ln w="28575">
                    <a:solidFill>
                      <a:schemeClr val="tx1"/>
                    </a:solidFill>
                    <a:round/>
                    <a:headEnd/>
                    <a:tailEnd/>
                  </a:ln>
                </p:spPr>
                <p:txBody>
                  <a:bodyPr anchor="b"/>
                  <a:lstStyle/>
                  <a:p>
                    <a:endParaRPr lang="en-US" dirty="0"/>
                  </a:p>
                </p:txBody>
              </p:sp>
              <p:sp>
                <p:nvSpPr>
                  <p:cNvPr id="21" name="Line 24"/>
                  <p:cNvSpPr>
                    <a:spLocks noChangeShapeType="1"/>
                  </p:cNvSpPr>
                  <p:nvPr/>
                </p:nvSpPr>
                <p:spPr bwMode="auto">
                  <a:xfrm flipH="1">
                    <a:off x="1200" y="2448"/>
                    <a:ext cx="816" cy="0"/>
                  </a:xfrm>
                  <a:prstGeom prst="line">
                    <a:avLst/>
                  </a:prstGeom>
                  <a:noFill/>
                  <a:ln w="28575">
                    <a:solidFill>
                      <a:schemeClr val="tx1"/>
                    </a:solidFill>
                    <a:round/>
                    <a:headEnd/>
                    <a:tailEnd/>
                  </a:ln>
                </p:spPr>
                <p:txBody>
                  <a:bodyPr anchor="b"/>
                  <a:lstStyle/>
                  <a:p>
                    <a:endParaRPr lang="en-US" dirty="0"/>
                  </a:p>
                </p:txBody>
              </p:sp>
              <p:sp>
                <p:nvSpPr>
                  <p:cNvPr id="22" name="Line 25"/>
                  <p:cNvSpPr>
                    <a:spLocks noChangeShapeType="1"/>
                  </p:cNvSpPr>
                  <p:nvPr/>
                </p:nvSpPr>
                <p:spPr bwMode="auto">
                  <a:xfrm>
                    <a:off x="2016" y="2448"/>
                    <a:ext cx="0" cy="144"/>
                  </a:xfrm>
                  <a:prstGeom prst="line">
                    <a:avLst/>
                  </a:prstGeom>
                  <a:noFill/>
                  <a:ln w="28575">
                    <a:solidFill>
                      <a:schemeClr val="tx1"/>
                    </a:solidFill>
                    <a:round/>
                    <a:headEnd/>
                    <a:tailEnd type="triangle" w="med" len="med"/>
                  </a:ln>
                </p:spPr>
                <p:txBody>
                  <a:bodyPr anchor="b"/>
                  <a:lstStyle/>
                  <a:p>
                    <a:endParaRPr lang="en-US" dirty="0"/>
                  </a:p>
                </p:txBody>
              </p:sp>
            </p:grpSp>
            <p:grpSp>
              <p:nvGrpSpPr>
                <p:cNvPr id="11" name="Group 26"/>
                <p:cNvGrpSpPr>
                  <a:grpSpLocks/>
                </p:cNvGrpSpPr>
                <p:nvPr/>
              </p:nvGrpSpPr>
              <p:grpSpPr bwMode="auto">
                <a:xfrm>
                  <a:off x="2973" y="2592"/>
                  <a:ext cx="816" cy="192"/>
                  <a:chOff x="1200" y="2448"/>
                  <a:chExt cx="816" cy="144"/>
                </a:xfrm>
              </p:grpSpPr>
              <p:sp>
                <p:nvSpPr>
                  <p:cNvPr id="17" name="Line 27"/>
                  <p:cNvSpPr>
                    <a:spLocks noChangeShapeType="1"/>
                  </p:cNvSpPr>
                  <p:nvPr/>
                </p:nvSpPr>
                <p:spPr bwMode="auto">
                  <a:xfrm flipV="1">
                    <a:off x="1200" y="2448"/>
                    <a:ext cx="0" cy="144"/>
                  </a:xfrm>
                  <a:prstGeom prst="line">
                    <a:avLst/>
                  </a:prstGeom>
                  <a:noFill/>
                  <a:ln w="28575">
                    <a:solidFill>
                      <a:schemeClr val="tx1"/>
                    </a:solidFill>
                    <a:round/>
                    <a:headEnd/>
                    <a:tailEnd/>
                  </a:ln>
                </p:spPr>
                <p:txBody>
                  <a:bodyPr anchor="b"/>
                  <a:lstStyle/>
                  <a:p>
                    <a:endParaRPr lang="en-US" dirty="0"/>
                  </a:p>
                </p:txBody>
              </p:sp>
              <p:sp>
                <p:nvSpPr>
                  <p:cNvPr id="18" name="Line 28"/>
                  <p:cNvSpPr>
                    <a:spLocks noChangeShapeType="1"/>
                  </p:cNvSpPr>
                  <p:nvPr/>
                </p:nvSpPr>
                <p:spPr bwMode="auto">
                  <a:xfrm flipH="1">
                    <a:off x="1200" y="2448"/>
                    <a:ext cx="816" cy="0"/>
                  </a:xfrm>
                  <a:prstGeom prst="line">
                    <a:avLst/>
                  </a:prstGeom>
                  <a:noFill/>
                  <a:ln w="28575">
                    <a:solidFill>
                      <a:schemeClr val="tx1"/>
                    </a:solidFill>
                    <a:round/>
                    <a:headEnd/>
                    <a:tailEnd/>
                  </a:ln>
                </p:spPr>
                <p:txBody>
                  <a:bodyPr anchor="b"/>
                  <a:lstStyle/>
                  <a:p>
                    <a:endParaRPr lang="en-US" dirty="0"/>
                  </a:p>
                </p:txBody>
              </p:sp>
              <p:sp>
                <p:nvSpPr>
                  <p:cNvPr id="19" name="Line 29"/>
                  <p:cNvSpPr>
                    <a:spLocks noChangeShapeType="1"/>
                  </p:cNvSpPr>
                  <p:nvPr/>
                </p:nvSpPr>
                <p:spPr bwMode="auto">
                  <a:xfrm>
                    <a:off x="2016" y="2448"/>
                    <a:ext cx="0" cy="144"/>
                  </a:xfrm>
                  <a:prstGeom prst="line">
                    <a:avLst/>
                  </a:prstGeom>
                  <a:noFill/>
                  <a:ln w="28575">
                    <a:solidFill>
                      <a:schemeClr val="tx1"/>
                    </a:solidFill>
                    <a:round/>
                    <a:headEnd/>
                    <a:tailEnd type="triangle" w="med" len="med"/>
                  </a:ln>
                </p:spPr>
                <p:txBody>
                  <a:bodyPr anchor="b"/>
                  <a:lstStyle/>
                  <a:p>
                    <a:endParaRPr lang="en-US" dirty="0"/>
                  </a:p>
                </p:txBody>
              </p:sp>
            </p:grpSp>
            <p:grpSp>
              <p:nvGrpSpPr>
                <p:cNvPr id="12" name="Group 30"/>
                <p:cNvGrpSpPr>
                  <a:grpSpLocks/>
                </p:cNvGrpSpPr>
                <p:nvPr/>
              </p:nvGrpSpPr>
              <p:grpSpPr bwMode="auto">
                <a:xfrm>
                  <a:off x="1542" y="2592"/>
                  <a:ext cx="816" cy="192"/>
                  <a:chOff x="1200" y="2448"/>
                  <a:chExt cx="816" cy="144"/>
                </a:xfrm>
              </p:grpSpPr>
              <p:sp>
                <p:nvSpPr>
                  <p:cNvPr id="14" name="Line 31"/>
                  <p:cNvSpPr>
                    <a:spLocks noChangeShapeType="1"/>
                  </p:cNvSpPr>
                  <p:nvPr/>
                </p:nvSpPr>
                <p:spPr bwMode="auto">
                  <a:xfrm flipV="1">
                    <a:off x="1200" y="2448"/>
                    <a:ext cx="0" cy="144"/>
                  </a:xfrm>
                  <a:prstGeom prst="line">
                    <a:avLst/>
                  </a:prstGeom>
                  <a:noFill/>
                  <a:ln w="28575">
                    <a:solidFill>
                      <a:schemeClr val="tx1"/>
                    </a:solidFill>
                    <a:round/>
                    <a:headEnd/>
                    <a:tailEnd/>
                  </a:ln>
                </p:spPr>
                <p:txBody>
                  <a:bodyPr anchor="b"/>
                  <a:lstStyle/>
                  <a:p>
                    <a:endParaRPr lang="en-US" dirty="0"/>
                  </a:p>
                </p:txBody>
              </p:sp>
              <p:sp>
                <p:nvSpPr>
                  <p:cNvPr id="15" name="Line 32"/>
                  <p:cNvSpPr>
                    <a:spLocks noChangeShapeType="1"/>
                  </p:cNvSpPr>
                  <p:nvPr/>
                </p:nvSpPr>
                <p:spPr bwMode="auto">
                  <a:xfrm flipH="1">
                    <a:off x="1200" y="2448"/>
                    <a:ext cx="816" cy="0"/>
                  </a:xfrm>
                  <a:prstGeom prst="line">
                    <a:avLst/>
                  </a:prstGeom>
                  <a:noFill/>
                  <a:ln w="28575">
                    <a:solidFill>
                      <a:schemeClr val="tx1"/>
                    </a:solidFill>
                    <a:round/>
                    <a:headEnd/>
                    <a:tailEnd/>
                  </a:ln>
                </p:spPr>
                <p:txBody>
                  <a:bodyPr anchor="b"/>
                  <a:lstStyle/>
                  <a:p>
                    <a:endParaRPr lang="en-US" dirty="0"/>
                  </a:p>
                </p:txBody>
              </p:sp>
              <p:sp>
                <p:nvSpPr>
                  <p:cNvPr id="16" name="Line 33"/>
                  <p:cNvSpPr>
                    <a:spLocks noChangeShapeType="1"/>
                  </p:cNvSpPr>
                  <p:nvPr/>
                </p:nvSpPr>
                <p:spPr bwMode="auto">
                  <a:xfrm>
                    <a:off x="2016" y="2448"/>
                    <a:ext cx="0" cy="144"/>
                  </a:xfrm>
                  <a:prstGeom prst="line">
                    <a:avLst/>
                  </a:prstGeom>
                  <a:noFill/>
                  <a:ln w="28575">
                    <a:solidFill>
                      <a:schemeClr val="tx1"/>
                    </a:solidFill>
                    <a:round/>
                    <a:headEnd/>
                    <a:tailEnd type="triangle" w="med" len="med"/>
                  </a:ln>
                </p:spPr>
                <p:txBody>
                  <a:bodyPr anchor="b"/>
                  <a:lstStyle/>
                  <a:p>
                    <a:endParaRPr lang="en-US" dirty="0"/>
                  </a:p>
                </p:txBody>
              </p:sp>
            </p:grpSp>
          </p:grpSp>
          <p:grpSp>
            <p:nvGrpSpPr>
              <p:cNvPr id="13" name="Group 34"/>
              <p:cNvGrpSpPr>
                <a:grpSpLocks/>
              </p:cNvGrpSpPr>
              <p:nvPr/>
            </p:nvGrpSpPr>
            <p:grpSpPr bwMode="auto">
              <a:xfrm>
                <a:off x="3965" y="2592"/>
                <a:ext cx="816" cy="192"/>
                <a:chOff x="1200" y="2448"/>
                <a:chExt cx="816" cy="144"/>
              </a:xfrm>
            </p:grpSpPr>
            <p:sp>
              <p:nvSpPr>
                <p:cNvPr id="8" name="Line 35"/>
                <p:cNvSpPr>
                  <a:spLocks noChangeShapeType="1"/>
                </p:cNvSpPr>
                <p:nvPr/>
              </p:nvSpPr>
              <p:spPr bwMode="auto">
                <a:xfrm flipV="1">
                  <a:off x="1200" y="2448"/>
                  <a:ext cx="0" cy="144"/>
                </a:xfrm>
                <a:prstGeom prst="line">
                  <a:avLst/>
                </a:prstGeom>
                <a:noFill/>
                <a:ln w="28575">
                  <a:solidFill>
                    <a:schemeClr val="tx1"/>
                  </a:solidFill>
                  <a:round/>
                  <a:headEnd/>
                  <a:tailEnd/>
                </a:ln>
              </p:spPr>
              <p:txBody>
                <a:bodyPr anchor="b"/>
                <a:lstStyle/>
                <a:p>
                  <a:endParaRPr lang="en-US" dirty="0"/>
                </a:p>
              </p:txBody>
            </p:sp>
            <p:sp>
              <p:nvSpPr>
                <p:cNvPr id="9" name="Line 36"/>
                <p:cNvSpPr>
                  <a:spLocks noChangeShapeType="1"/>
                </p:cNvSpPr>
                <p:nvPr/>
              </p:nvSpPr>
              <p:spPr bwMode="auto">
                <a:xfrm flipH="1">
                  <a:off x="1200" y="2448"/>
                  <a:ext cx="816" cy="0"/>
                </a:xfrm>
                <a:prstGeom prst="line">
                  <a:avLst/>
                </a:prstGeom>
                <a:noFill/>
                <a:ln w="28575">
                  <a:solidFill>
                    <a:schemeClr val="tx1"/>
                  </a:solidFill>
                  <a:round/>
                  <a:headEnd/>
                  <a:tailEnd/>
                </a:ln>
              </p:spPr>
              <p:txBody>
                <a:bodyPr anchor="b"/>
                <a:lstStyle/>
                <a:p>
                  <a:endParaRPr lang="en-US" dirty="0"/>
                </a:p>
              </p:txBody>
            </p:sp>
            <p:sp>
              <p:nvSpPr>
                <p:cNvPr id="10" name="Line 37"/>
                <p:cNvSpPr>
                  <a:spLocks noChangeShapeType="1"/>
                </p:cNvSpPr>
                <p:nvPr/>
              </p:nvSpPr>
              <p:spPr bwMode="auto">
                <a:xfrm>
                  <a:off x="2016" y="2448"/>
                  <a:ext cx="0" cy="144"/>
                </a:xfrm>
                <a:prstGeom prst="line">
                  <a:avLst/>
                </a:prstGeom>
                <a:noFill/>
                <a:ln w="28575">
                  <a:solidFill>
                    <a:schemeClr val="tx1"/>
                  </a:solidFill>
                  <a:round/>
                  <a:headEnd/>
                  <a:tailEnd type="triangle" w="med" len="med"/>
                </a:ln>
              </p:spPr>
              <p:txBody>
                <a:bodyPr anchor="b"/>
                <a:lstStyle/>
                <a:p>
                  <a:endParaRPr lang="en-US" dirty="0"/>
                </a:p>
              </p:txBody>
            </p:sp>
          </p:grpSp>
        </p:grpSp>
        <p:sp>
          <p:nvSpPr>
            <p:cNvPr id="4" name="Oval 38"/>
            <p:cNvSpPr>
              <a:spLocks noChangeArrowheads="1"/>
            </p:cNvSpPr>
            <p:nvPr/>
          </p:nvSpPr>
          <p:spPr bwMode="auto">
            <a:xfrm>
              <a:off x="3621" y="1059"/>
              <a:ext cx="1248" cy="576"/>
            </a:xfrm>
            <a:prstGeom prst="ellipse">
              <a:avLst/>
            </a:prstGeom>
            <a:noFill/>
            <a:ln w="28575">
              <a:solidFill>
                <a:schemeClr val="tx2"/>
              </a:solidFill>
              <a:round/>
              <a:headEnd/>
              <a:tailEnd/>
            </a:ln>
          </p:spPr>
          <p:txBody>
            <a:bodyPr wrap="none" anchor="ctr"/>
            <a:lstStyle/>
            <a:p>
              <a:endParaRPr lang="en-US" dirty="0"/>
            </a:p>
          </p:txBody>
        </p:sp>
      </p:grpSp>
      <p:graphicFrame>
        <p:nvGraphicFramePr>
          <p:cNvPr id="24" name="Object 4"/>
          <p:cNvGraphicFramePr>
            <a:graphicFrameLocks noChangeAspect="1"/>
          </p:cNvGraphicFramePr>
          <p:nvPr>
            <p:extLst>
              <p:ext uri="{D42A27DB-BD31-4B8C-83A1-F6EECF244321}">
                <p14:modId xmlns:p14="http://schemas.microsoft.com/office/powerpoint/2010/main" val="1113599457"/>
              </p:ext>
            </p:extLst>
          </p:nvPr>
        </p:nvGraphicFramePr>
        <p:xfrm>
          <a:off x="2646019" y="2388807"/>
          <a:ext cx="7829551" cy="1947863"/>
        </p:xfrm>
        <a:graphic>
          <a:graphicData uri="http://schemas.openxmlformats.org/presentationml/2006/ole">
            <mc:AlternateContent xmlns:mc="http://schemas.openxmlformats.org/markup-compatibility/2006">
              <mc:Choice xmlns:v="urn:schemas-microsoft-com:vml" Requires="v">
                <p:oleObj spid="_x0000_s8246" name="Worksheet" r:id="rId5" imgW="2895630" imgH="961937" progId="Excel.Sheet.8">
                  <p:embed/>
                </p:oleObj>
              </mc:Choice>
              <mc:Fallback>
                <p:oleObj name="Worksheet" r:id="rId5" imgW="2895630" imgH="961937" progId="Excel.Sheet.8">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6019" y="2388807"/>
                        <a:ext cx="7829551" cy="1947863"/>
                      </a:xfrm>
                      <a:prstGeom prst="rect">
                        <a:avLst/>
                      </a:prstGeom>
                      <a:noFill/>
                      <a:ln>
                        <a:noFill/>
                      </a:ln>
                      <a:effectLst/>
                      <a:extLst>
                        <a:ext uri="{909E8E84-426E-40DD-AFC4-6F175D3DCCD1}">
                          <a14:hiddenFill xmlns:a14="http://schemas.microsoft.com/office/drawing/2010/main">
                            <a:solidFill>
                              <a:srgbClr val="B2B2B2">
                                <a:alpha val="50000"/>
                              </a:srgbClr>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45791" dir="2021404" algn="ctr" rotWithShape="0">
                                <a:srgbClr val="9999FF"/>
                              </a:outerShdw>
                            </a:effectLst>
                          </a14:hiddenEffects>
                        </a:ext>
                      </a:extLst>
                    </p:spPr>
                  </p:pic>
                </p:oleObj>
              </mc:Fallback>
            </mc:AlternateContent>
          </a:graphicData>
        </a:graphic>
      </p:graphicFrame>
      <p:cxnSp>
        <p:nvCxnSpPr>
          <p:cNvPr id="39" name="Straight Connector 38"/>
          <p:cNvCxnSpPr/>
          <p:nvPr/>
        </p:nvCxnSpPr>
        <p:spPr>
          <a:xfrm>
            <a:off x="3744425" y="2716594"/>
            <a:ext cx="5689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5400000">
            <a:off x="9323963" y="2869524"/>
            <a:ext cx="304800" cy="21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527235" y="2748982"/>
            <a:ext cx="34281" cy="299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5400000">
            <a:off x="5622787" y="2831423"/>
            <a:ext cx="381000" cy="21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5400000" flipH="1" flipV="1">
            <a:off x="3558804" y="2900322"/>
            <a:ext cx="304800" cy="2117"/>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1" name="Object 40"/>
          <p:cNvGraphicFramePr>
            <a:graphicFrameLocks noChangeAspect="1"/>
          </p:cNvGraphicFramePr>
          <p:nvPr>
            <p:extLst>
              <p:ext uri="{D42A27DB-BD31-4B8C-83A1-F6EECF244321}">
                <p14:modId xmlns:p14="http://schemas.microsoft.com/office/powerpoint/2010/main" val="38411956"/>
              </p:ext>
            </p:extLst>
          </p:nvPr>
        </p:nvGraphicFramePr>
        <p:xfrm>
          <a:off x="802386" y="4744278"/>
          <a:ext cx="3996267" cy="1678748"/>
        </p:xfrm>
        <a:graphic>
          <a:graphicData uri="http://schemas.openxmlformats.org/presentationml/2006/ole">
            <mc:AlternateContent xmlns:mc="http://schemas.openxmlformats.org/markup-compatibility/2006">
              <mc:Choice xmlns:v="urn:schemas-microsoft-com:vml" Requires="v">
                <p:oleObj spid="_x0000_s8247" name="Worksheet" r:id="rId7" imgW="1743840" imgH="1068840" progId="Excel.Sheet.8">
                  <p:embed/>
                </p:oleObj>
              </mc:Choice>
              <mc:Fallback>
                <p:oleObj name="Worksheet" r:id="rId7" imgW="1743840" imgH="1068840" progId="Excel.Sheet.8">
                  <p:embed/>
                  <p:pic>
                    <p:nvPicPr>
                      <p:cNvPr id="0" name="Object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386" y="4744278"/>
                        <a:ext cx="3996267" cy="1678748"/>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9062" y="513522"/>
            <a:ext cx="1316386" cy="707886"/>
          </a:xfrm>
          <a:prstGeom prst="rect">
            <a:avLst/>
          </a:prstGeom>
          <a:noFill/>
        </p:spPr>
        <p:txBody>
          <a:bodyPr wrap="none" rtlCol="0">
            <a:spAutoFit/>
          </a:bodyPr>
          <a:lstStyle/>
          <a:p>
            <a:r>
              <a:rPr lang="en-US" sz="4000" b="1" dirty="0" smtClean="0">
                <a:solidFill>
                  <a:srgbClr val="7030A0"/>
                </a:solidFill>
              </a:rPr>
              <a:t>BCNF</a:t>
            </a:r>
            <a:endParaRPr lang="en-US" sz="4000" b="1" dirty="0">
              <a:solidFill>
                <a:srgbClr val="7030A0"/>
              </a:solidFill>
            </a:endParaRPr>
          </a:p>
        </p:txBody>
      </p:sp>
      <p:sp>
        <p:nvSpPr>
          <p:cNvPr id="3" name="TextBox 2"/>
          <p:cNvSpPr txBox="1"/>
          <p:nvPr/>
        </p:nvSpPr>
        <p:spPr>
          <a:xfrm>
            <a:off x="879062" y="1497497"/>
            <a:ext cx="9652000" cy="4893647"/>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smtClean="0"/>
              <a:t>When </a:t>
            </a:r>
            <a:r>
              <a:rPr lang="en-US" sz="2400" dirty="0"/>
              <a:t>a relation has more than one candidate key, anomalies may result even though the relation is in 3NF</a:t>
            </a:r>
            <a:r>
              <a:rPr lang="en-US" sz="2400" dirty="0" smtClean="0"/>
              <a:t>.</a:t>
            </a:r>
            <a:endParaRPr lang="en-US" sz="2400" dirty="0"/>
          </a:p>
          <a:p>
            <a:pPr algn="just">
              <a:buFont typeface="Wingdings" pitchFamily="2" charset="2"/>
              <a:buChar char="Ø"/>
            </a:pPr>
            <a:r>
              <a:rPr lang="en-US" sz="2400" dirty="0" smtClean="0"/>
              <a:t> 3NF </a:t>
            </a:r>
            <a:r>
              <a:rPr lang="en-US" sz="2400" dirty="0"/>
              <a:t>does not deal satisfactorily with the case of a relation with </a:t>
            </a:r>
            <a:r>
              <a:rPr lang="en-US" sz="2400" dirty="0" smtClean="0"/>
              <a:t>  </a:t>
            </a:r>
          </a:p>
          <a:p>
            <a:pPr algn="just"/>
            <a:r>
              <a:rPr lang="en-US" sz="2400" dirty="0"/>
              <a:t> </a:t>
            </a:r>
            <a:r>
              <a:rPr lang="en-US" sz="2400" dirty="0" smtClean="0"/>
              <a:t>    overlapping </a:t>
            </a:r>
            <a:r>
              <a:rPr lang="en-US" sz="2400" dirty="0"/>
              <a:t>candidate </a:t>
            </a:r>
            <a:r>
              <a:rPr lang="en-US" sz="2400" dirty="0" smtClean="0"/>
              <a:t>keys</a:t>
            </a:r>
          </a:p>
          <a:p>
            <a:pPr marL="342900" indent="-342900" algn="just">
              <a:buFont typeface="Wingdings" panose="05000000000000000000" pitchFamily="2" charset="2"/>
              <a:buChar char="Ø"/>
            </a:pPr>
            <a:r>
              <a:rPr lang="en-US" sz="2400" dirty="0" smtClean="0"/>
              <a:t>i.e</a:t>
            </a:r>
            <a:r>
              <a:rPr lang="en-US" sz="2400" dirty="0"/>
              <a:t>. composite candidate keys with at least one attribute in common.</a:t>
            </a:r>
          </a:p>
          <a:p>
            <a:pPr algn="just">
              <a:buFont typeface="Wingdings" pitchFamily="2" charset="2"/>
              <a:buChar char="Ø"/>
            </a:pPr>
            <a:r>
              <a:rPr lang="en-US" sz="2400" dirty="0" smtClean="0"/>
              <a:t> BCNF </a:t>
            </a:r>
            <a:r>
              <a:rPr lang="en-US" sz="2400" dirty="0"/>
              <a:t>is based on the concept of a </a:t>
            </a:r>
            <a:r>
              <a:rPr lang="en-US" sz="2400" i="1" dirty="0"/>
              <a:t>determinant</a:t>
            </a:r>
            <a:r>
              <a:rPr lang="en-US" sz="2400" dirty="0"/>
              <a:t>.</a:t>
            </a:r>
          </a:p>
          <a:p>
            <a:pPr algn="just">
              <a:buFont typeface="Wingdings" pitchFamily="2" charset="2"/>
              <a:buChar char="Ø"/>
            </a:pPr>
            <a:r>
              <a:rPr lang="en-US" sz="2400" dirty="0" smtClean="0"/>
              <a:t> A </a:t>
            </a:r>
            <a:r>
              <a:rPr lang="en-US" sz="2400" dirty="0"/>
              <a:t>determinant is any attribute (simple or composite) on which some </a:t>
            </a:r>
            <a:endParaRPr lang="en-US" sz="2400" dirty="0" smtClean="0"/>
          </a:p>
          <a:p>
            <a:pPr algn="just"/>
            <a:r>
              <a:rPr lang="en-US" sz="2400" dirty="0"/>
              <a:t> </a:t>
            </a:r>
            <a:r>
              <a:rPr lang="en-US" sz="2400" dirty="0" smtClean="0"/>
              <a:t>   other </a:t>
            </a:r>
            <a:r>
              <a:rPr lang="en-US" sz="2400" dirty="0"/>
              <a:t>attribute is fully functionally dependent.</a:t>
            </a:r>
          </a:p>
          <a:p>
            <a:pPr algn="just">
              <a:buFont typeface="Wingdings" pitchFamily="2" charset="2"/>
              <a:buChar char="Ø"/>
            </a:pPr>
            <a:r>
              <a:rPr lang="en-US" sz="2400" dirty="0" smtClean="0"/>
              <a:t> A </a:t>
            </a:r>
            <a:r>
              <a:rPr lang="en-US" sz="2400" dirty="0"/>
              <a:t>relation is in BCNF is, and only if, every determinant is a candidate key</a:t>
            </a:r>
            <a:r>
              <a:rPr lang="en-US" sz="2400" dirty="0" smtClean="0"/>
              <a:t>.</a:t>
            </a:r>
          </a:p>
          <a:p>
            <a:pPr algn="just">
              <a:buFont typeface="Wingdings" pitchFamily="2" charset="2"/>
              <a:buChar char="Ø"/>
            </a:pPr>
            <a:endParaRPr lang="en-US" sz="2400" dirty="0"/>
          </a:p>
          <a:p>
            <a:pPr algn="just">
              <a:buFont typeface="Wingdings" pitchFamily="2" charset="2"/>
              <a:buChar char="Ø"/>
            </a:pPr>
            <a:endParaRPr lang="en-US" sz="2400" dirty="0" smtClean="0"/>
          </a:p>
          <a:p>
            <a:pPr algn="just">
              <a:buFont typeface="Wingdings" pitchFamily="2" charset="2"/>
              <a:buChar char="Ø"/>
            </a:pPr>
            <a:endParaRPr lang="en-US" sz="2400" dirty="0"/>
          </a:p>
          <a:p>
            <a:pPr algn="just">
              <a:buFont typeface="Wingdings" pitchFamily="2" charset="2"/>
              <a:buChar char="Ø"/>
            </a:pPr>
            <a:endParaRPr lang="en-US" sz="24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037204" y="762999"/>
            <a:ext cx="5261187" cy="1182207"/>
          </a:xfrm>
        </p:spPr>
        <p:txBody>
          <a:bodyPr>
            <a:normAutofit/>
          </a:bodyPr>
          <a:lstStyle/>
          <a:p>
            <a:r>
              <a:rPr lang="en-US" sz="8800" b="1" dirty="0" smtClean="0">
                <a:solidFill>
                  <a:schemeClr val="bg1"/>
                </a:solidFill>
                <a:latin typeface="Calibri" panose="020F0502020204030204" pitchFamily="34" charset="0"/>
              </a:rPr>
              <a:t>SQL</a:t>
            </a:r>
            <a:endParaRPr lang="en-US" sz="88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9771635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2182" y="385696"/>
            <a:ext cx="10515600" cy="1325563"/>
          </a:xfrm>
        </p:spPr>
        <p:txBody>
          <a:bodyPr>
            <a:normAutofit/>
          </a:bodyPr>
          <a:lstStyle/>
          <a:p>
            <a:r>
              <a:rPr lang="en-US" sz="5400" b="1" dirty="0" smtClean="0">
                <a:solidFill>
                  <a:srgbClr val="7030A0"/>
                </a:solidFill>
                <a:latin typeface="Calibri" panose="020F0502020204030204" pitchFamily="34" charset="0"/>
              </a:rPr>
              <a:t>SQL</a:t>
            </a:r>
            <a:endParaRPr lang="en-US" sz="5400" b="1" dirty="0">
              <a:solidFill>
                <a:srgbClr val="7030A0"/>
              </a:solidFill>
              <a:latin typeface="Calibri" panose="020F0502020204030204" pitchFamily="34" charset="0"/>
            </a:endParaRPr>
          </a:p>
        </p:txBody>
      </p:sp>
      <p:sp>
        <p:nvSpPr>
          <p:cNvPr id="5" name="Content Placeholder 4"/>
          <p:cNvSpPr>
            <a:spLocks noGrp="1"/>
          </p:cNvSpPr>
          <p:nvPr>
            <p:ph idx="1"/>
          </p:nvPr>
        </p:nvSpPr>
        <p:spPr>
          <a:xfrm>
            <a:off x="732181" y="1409682"/>
            <a:ext cx="6689035" cy="4955772"/>
          </a:xfrm>
        </p:spPr>
        <p:txBody>
          <a:bodyPr>
            <a:normAutofit/>
          </a:bodyPr>
          <a:lstStyle/>
          <a:p>
            <a:pPr marL="285750" indent="-285750" algn="just">
              <a:buFont typeface="Arial" panose="020B0604020202020204" pitchFamily="34" charset="0"/>
              <a:buChar char="•"/>
            </a:pPr>
            <a:r>
              <a:rPr lang="en-US" sz="2400" dirty="0"/>
              <a:t>Structure Query </a:t>
            </a:r>
            <a:r>
              <a:rPr lang="en-US" sz="2400" dirty="0" smtClean="0"/>
              <a:t>Language.</a:t>
            </a:r>
          </a:p>
          <a:p>
            <a:pPr marL="285750" indent="-285750" algn="just">
              <a:buFont typeface="Arial" panose="020B0604020202020204" pitchFamily="34" charset="0"/>
              <a:buChar char="•"/>
            </a:pPr>
            <a:endParaRPr lang="en-US" sz="2400" dirty="0" smtClean="0"/>
          </a:p>
          <a:p>
            <a:pPr marL="285750" indent="-285750" algn="just">
              <a:buFont typeface="Arial" panose="020B0604020202020204" pitchFamily="34" charset="0"/>
              <a:buChar char="•"/>
            </a:pPr>
            <a:r>
              <a:rPr lang="en-US" sz="2400" dirty="0" smtClean="0"/>
              <a:t>It </a:t>
            </a:r>
            <a:r>
              <a:rPr lang="en-US" sz="2400" dirty="0"/>
              <a:t>is used for storing and managing </a:t>
            </a:r>
            <a:r>
              <a:rPr lang="en-US" sz="2400" dirty="0" smtClean="0"/>
              <a:t>data in RDBMS. </a:t>
            </a:r>
            <a:r>
              <a:rPr lang="en-US" sz="2400" dirty="0"/>
              <a:t>It enables a user to </a:t>
            </a:r>
            <a:r>
              <a:rPr lang="en-US" sz="2400" b="1" dirty="0"/>
              <a:t>create, read, update and delete </a:t>
            </a:r>
            <a:r>
              <a:rPr lang="en-US" sz="2400" dirty="0"/>
              <a:t>relational databases and tables</a:t>
            </a:r>
            <a:r>
              <a:rPr lang="en-US" sz="2400" dirty="0" smtClean="0"/>
              <a:t>.</a:t>
            </a:r>
          </a:p>
          <a:p>
            <a:pPr marL="285750" indent="-285750" algn="just">
              <a:buFont typeface="Arial" panose="020B0604020202020204" pitchFamily="34" charset="0"/>
              <a:buChar char="•"/>
            </a:pPr>
            <a:endParaRPr lang="en-US" sz="2400" dirty="0" smtClean="0"/>
          </a:p>
          <a:p>
            <a:pPr marL="285750" indent="-285750" algn="just">
              <a:buFont typeface="Arial" panose="020B0604020202020204" pitchFamily="34" charset="0"/>
              <a:buChar char="•"/>
            </a:pPr>
            <a:r>
              <a:rPr lang="en-US" sz="2400" dirty="0"/>
              <a:t>SQL allows users to query the database in a numbers of ways, using </a:t>
            </a:r>
            <a:r>
              <a:rPr lang="en-US" sz="2400" b="1" dirty="0"/>
              <a:t>English-like statements</a:t>
            </a:r>
            <a:r>
              <a:rPr lang="en-US" sz="2400" dirty="0"/>
              <a:t>.</a:t>
            </a:r>
          </a:p>
          <a:p>
            <a:pPr marL="0" indent="0" algn="just">
              <a:buNone/>
            </a:pPr>
            <a:endParaRPr lang="en-US" sz="2400" dirty="0" smtClean="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02373" y="917348"/>
            <a:ext cx="5572227" cy="5133277"/>
          </a:xfrm>
          <a:prstGeom prst="rect">
            <a:avLst/>
          </a:prstGeom>
        </p:spPr>
      </p:pic>
    </p:spTree>
    <p:extLst>
      <p:ext uri="{BB962C8B-B14F-4D97-AF65-F5344CB8AC3E}">
        <p14:creationId xmlns:p14="http://schemas.microsoft.com/office/powerpoint/2010/main" val="21625598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040" y="418066"/>
            <a:ext cx="11016604" cy="863601"/>
          </a:xfrm>
        </p:spPr>
        <p:txBody>
          <a:bodyPr>
            <a:normAutofit/>
          </a:bodyPr>
          <a:lstStyle/>
          <a:p>
            <a:r>
              <a:rPr lang="en-US" sz="4800" b="1" dirty="0" smtClean="0">
                <a:solidFill>
                  <a:srgbClr val="7030A0"/>
                </a:solidFill>
              </a:rPr>
              <a:t>SQL Datatypes </a:t>
            </a:r>
            <a:endParaRPr lang="en-US" sz="4800" b="1" dirty="0">
              <a:solidFill>
                <a:srgbClr val="7030A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60952968"/>
              </p:ext>
            </p:extLst>
          </p:nvPr>
        </p:nvGraphicFramePr>
        <p:xfrm>
          <a:off x="533400" y="1759363"/>
          <a:ext cx="10903226" cy="45486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3122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293" y="471074"/>
            <a:ext cx="11016604" cy="863601"/>
          </a:xfrm>
        </p:spPr>
        <p:txBody>
          <a:bodyPr>
            <a:normAutofit/>
          </a:bodyPr>
          <a:lstStyle/>
          <a:p>
            <a:r>
              <a:rPr lang="en-US" sz="3600" b="1" dirty="0" smtClean="0">
                <a:solidFill>
                  <a:srgbClr val="7030A0"/>
                </a:solidFill>
              </a:rPr>
              <a:t>Binary Datatypes</a:t>
            </a:r>
            <a:endParaRPr lang="en-US" sz="3600" b="1" dirty="0">
              <a:solidFill>
                <a:srgbClr val="7030A0"/>
              </a:solidFill>
            </a:endParaRP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484983076"/>
              </p:ext>
            </p:extLst>
          </p:nvPr>
        </p:nvGraphicFramePr>
        <p:xfrm>
          <a:off x="1285461" y="1590260"/>
          <a:ext cx="8908848" cy="4469345"/>
        </p:xfrm>
        <a:graphic>
          <a:graphicData uri="http://schemas.openxmlformats.org/drawingml/2006/table">
            <a:tbl>
              <a:tblPr firstRow="1" bandRow="1">
                <a:tableStyleId>{5C22544A-7EE6-4342-B048-85BDC9FD1C3A}</a:tableStyleId>
              </a:tblPr>
              <a:tblGrid>
                <a:gridCol w="1914545"/>
                <a:gridCol w="6994303"/>
              </a:tblGrid>
              <a:tr h="723419">
                <a:tc>
                  <a:txBody>
                    <a:bodyPr/>
                    <a:lstStyle/>
                    <a:p>
                      <a:r>
                        <a:rPr lang="en-US" dirty="0" smtClean="0"/>
                        <a:t>DATA TYPE</a:t>
                      </a:r>
                      <a:endParaRPr lang="en-US" dirty="0"/>
                    </a:p>
                  </a:txBody>
                  <a:tcPr/>
                </a:tc>
                <a:tc>
                  <a:txBody>
                    <a:bodyPr/>
                    <a:lstStyle/>
                    <a:p>
                      <a:r>
                        <a:rPr lang="en-US" dirty="0" smtClean="0"/>
                        <a:t>DESCRIPTION</a:t>
                      </a:r>
                      <a:endParaRPr lang="en-US" dirty="0"/>
                    </a:p>
                  </a:txBody>
                  <a:tcPr/>
                </a:tc>
              </a:tr>
              <a:tr h="1248642">
                <a:tc>
                  <a:txBody>
                    <a:bodyPr/>
                    <a:lstStyle/>
                    <a:p>
                      <a:r>
                        <a:rPr lang="en-US" b="1" dirty="0" smtClean="0"/>
                        <a:t>BINARY</a:t>
                      </a:r>
                      <a:endParaRPr lang="en-US" b="1" dirty="0"/>
                    </a:p>
                  </a:txBody>
                  <a:tcPr/>
                </a:tc>
                <a:tc>
                  <a:txBody>
                    <a:bodyPr/>
                    <a:lstStyle/>
                    <a:p>
                      <a:pPr marL="285750" indent="-285750">
                        <a:buFont typeface="Arial" panose="020B0604020202020204" pitchFamily="34" charset="0"/>
                        <a:buChar char="•"/>
                      </a:pPr>
                      <a:r>
                        <a:rPr lang="en-US" sz="1800" b="0" i="0" kern="1200" dirty="0" smtClean="0">
                          <a:solidFill>
                            <a:schemeClr val="dk1"/>
                          </a:solidFill>
                          <a:effectLst/>
                          <a:latin typeface="+mn-lt"/>
                          <a:ea typeface="+mn-ea"/>
                          <a:cs typeface="+mn-cs"/>
                        </a:rPr>
                        <a:t>Maximum length of </a:t>
                      </a:r>
                      <a:r>
                        <a:rPr lang="en-US" sz="1800" b="1" i="0" kern="1200" dirty="0" smtClean="0">
                          <a:solidFill>
                            <a:schemeClr val="dk1"/>
                          </a:solidFill>
                          <a:effectLst/>
                          <a:latin typeface="+mn-lt"/>
                          <a:ea typeface="+mn-ea"/>
                          <a:cs typeface="+mn-cs"/>
                        </a:rPr>
                        <a:t>8000</a:t>
                      </a:r>
                      <a:r>
                        <a:rPr lang="en-US" sz="1800" b="0" i="0" kern="1200" dirty="0" smtClean="0">
                          <a:solidFill>
                            <a:schemeClr val="dk1"/>
                          </a:solidFill>
                          <a:effectLst/>
                          <a:latin typeface="+mn-lt"/>
                          <a:ea typeface="+mn-ea"/>
                          <a:cs typeface="+mn-cs"/>
                        </a:rPr>
                        <a:t> bytes</a:t>
                      </a:r>
                    </a:p>
                    <a:p>
                      <a:pPr marL="285750" indent="-285750">
                        <a:buFont typeface="Arial" panose="020B0604020202020204" pitchFamily="34" charset="0"/>
                        <a:buChar char="•"/>
                      </a:pPr>
                      <a:r>
                        <a:rPr lang="en-US" sz="1800" b="0" i="0" kern="1200" dirty="0" smtClean="0">
                          <a:solidFill>
                            <a:schemeClr val="dk1"/>
                          </a:solidFill>
                          <a:effectLst/>
                          <a:latin typeface="+mn-lt"/>
                          <a:ea typeface="+mn-ea"/>
                          <a:cs typeface="+mn-cs"/>
                        </a:rPr>
                        <a:t>Fixed-length binary data</a:t>
                      </a:r>
                      <a:endParaRPr lang="en-US" dirty="0"/>
                    </a:p>
                  </a:txBody>
                  <a:tcPr/>
                </a:tc>
              </a:tr>
              <a:tr h="1248642">
                <a:tc>
                  <a:txBody>
                    <a:bodyPr/>
                    <a:lstStyle/>
                    <a:p>
                      <a:r>
                        <a:rPr lang="en-US" b="1" dirty="0" smtClean="0"/>
                        <a:t>VARBINARY</a:t>
                      </a:r>
                      <a:endParaRPr lang="en-US" b="1"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Maximum length of </a:t>
                      </a:r>
                      <a:r>
                        <a:rPr lang="en-US" sz="1800" b="1" i="0" kern="1200" dirty="0" smtClean="0">
                          <a:solidFill>
                            <a:schemeClr val="dk1"/>
                          </a:solidFill>
                          <a:effectLst/>
                          <a:latin typeface="+mn-lt"/>
                          <a:ea typeface="+mn-ea"/>
                          <a:cs typeface="+mn-cs"/>
                        </a:rPr>
                        <a:t>8000</a:t>
                      </a:r>
                      <a:r>
                        <a:rPr lang="en-US" sz="1800" b="0" i="0" kern="1200" dirty="0" smtClean="0">
                          <a:solidFill>
                            <a:schemeClr val="dk1"/>
                          </a:solidFill>
                          <a:effectLst/>
                          <a:latin typeface="+mn-lt"/>
                          <a:ea typeface="+mn-ea"/>
                          <a:cs typeface="+mn-cs"/>
                        </a:rPr>
                        <a:t> bytes</a:t>
                      </a:r>
                      <a:endParaRPr lang="en-US" dirty="0" smtClean="0"/>
                    </a:p>
                    <a:p>
                      <a:pPr marL="285750" indent="-285750">
                        <a:buFont typeface="Arial" panose="020B0604020202020204" pitchFamily="34" charset="0"/>
                        <a:buChar char="•"/>
                      </a:pPr>
                      <a:r>
                        <a:rPr lang="en-US" sz="1800" b="0" i="0" kern="1200" dirty="0" smtClean="0">
                          <a:solidFill>
                            <a:schemeClr val="dk1"/>
                          </a:solidFill>
                          <a:effectLst/>
                          <a:latin typeface="+mn-lt"/>
                          <a:ea typeface="+mn-ea"/>
                          <a:cs typeface="+mn-cs"/>
                        </a:rPr>
                        <a:t>Variable-length binary data</a:t>
                      </a:r>
                      <a:endParaRPr lang="en-US" dirty="0"/>
                    </a:p>
                  </a:txBody>
                  <a:tcPr/>
                </a:tc>
              </a:tr>
              <a:tr h="1248642">
                <a:tc>
                  <a:txBody>
                    <a:bodyPr/>
                    <a:lstStyle/>
                    <a:p>
                      <a:r>
                        <a:rPr lang="en-US" b="1" dirty="0" smtClean="0"/>
                        <a:t>IMAGE</a:t>
                      </a:r>
                      <a:endParaRPr lang="en-US" b="1"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Maximum length of </a:t>
                      </a:r>
                      <a:r>
                        <a:rPr lang="en-US" sz="1800" b="1" i="0" kern="1200" dirty="0" smtClean="0">
                          <a:solidFill>
                            <a:schemeClr val="dk1"/>
                          </a:solidFill>
                          <a:effectLst/>
                          <a:latin typeface="+mn-lt"/>
                          <a:ea typeface="+mn-ea"/>
                          <a:cs typeface="+mn-cs"/>
                        </a:rPr>
                        <a:t>2,147,483,647</a:t>
                      </a:r>
                      <a:r>
                        <a:rPr lang="en-US" sz="1800" b="0" i="0" kern="1200" dirty="0" smtClean="0">
                          <a:solidFill>
                            <a:schemeClr val="dk1"/>
                          </a:solidFill>
                          <a:effectLst/>
                          <a:latin typeface="+mn-lt"/>
                          <a:ea typeface="+mn-ea"/>
                          <a:cs typeface="+mn-cs"/>
                        </a:rPr>
                        <a:t> bytes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Variable-length binary data</a:t>
                      </a:r>
                      <a:endParaRPr lang="en-US" dirty="0" smtClean="0"/>
                    </a:p>
                  </a:txBody>
                  <a:tcPr/>
                </a:tc>
              </a:tr>
            </a:tbl>
          </a:graphicData>
        </a:graphic>
      </p:graphicFrame>
    </p:spTree>
    <p:extLst>
      <p:ext uri="{BB962C8B-B14F-4D97-AF65-F5344CB8AC3E}">
        <p14:creationId xmlns:p14="http://schemas.microsoft.com/office/powerpoint/2010/main" val="236477173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698" y="510830"/>
            <a:ext cx="11016604" cy="863601"/>
          </a:xfrm>
        </p:spPr>
        <p:txBody>
          <a:bodyPr>
            <a:normAutofit/>
          </a:bodyPr>
          <a:lstStyle/>
          <a:p>
            <a:r>
              <a:rPr lang="en-US" sz="3600" b="1" dirty="0">
                <a:solidFill>
                  <a:srgbClr val="7030A0"/>
                </a:solidFill>
              </a:rPr>
              <a:t>Approximate Numeric </a:t>
            </a:r>
            <a:r>
              <a:rPr lang="en-US" sz="3600" b="1" dirty="0" smtClean="0">
                <a:solidFill>
                  <a:srgbClr val="7030A0"/>
                </a:solidFill>
              </a:rPr>
              <a:t>Datatypes</a:t>
            </a:r>
            <a:endParaRPr lang="en-US" sz="3600" b="1" dirty="0">
              <a:solidFill>
                <a:srgbClr val="7030A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81774344"/>
              </p:ext>
            </p:extLst>
          </p:nvPr>
        </p:nvGraphicFramePr>
        <p:xfrm>
          <a:off x="587698" y="1812373"/>
          <a:ext cx="10515600" cy="3740287"/>
        </p:xfrm>
        <a:graphic>
          <a:graphicData uri="http://schemas.openxmlformats.org/drawingml/2006/table">
            <a:tbl>
              <a:tblPr firstRow="1" bandRow="1">
                <a:tableStyleId>{5C22544A-7EE6-4342-B048-85BDC9FD1C3A}</a:tableStyleId>
              </a:tblPr>
              <a:tblGrid>
                <a:gridCol w="3505200"/>
                <a:gridCol w="3505200"/>
                <a:gridCol w="3505200"/>
              </a:tblGrid>
              <a:tr h="1144315">
                <a:tc>
                  <a:txBody>
                    <a:bodyPr/>
                    <a:lstStyle/>
                    <a:p>
                      <a:r>
                        <a:rPr lang="en-US" dirty="0" smtClean="0"/>
                        <a:t>DATA</a:t>
                      </a:r>
                      <a:r>
                        <a:rPr lang="en-US" baseline="0" dirty="0" smtClean="0"/>
                        <a:t> TYPE</a:t>
                      </a:r>
                      <a:endParaRPr lang="en-US" dirty="0"/>
                    </a:p>
                  </a:txBody>
                  <a:tcPr/>
                </a:tc>
                <a:tc>
                  <a:txBody>
                    <a:bodyPr/>
                    <a:lstStyle/>
                    <a:p>
                      <a:r>
                        <a:rPr lang="en-US" dirty="0" smtClean="0"/>
                        <a:t>FROM</a:t>
                      </a:r>
                      <a:endParaRPr lang="en-US" dirty="0"/>
                    </a:p>
                  </a:txBody>
                  <a:tcPr/>
                </a:tc>
                <a:tc>
                  <a:txBody>
                    <a:bodyPr/>
                    <a:lstStyle/>
                    <a:p>
                      <a:r>
                        <a:rPr lang="en-US" dirty="0" smtClean="0"/>
                        <a:t>TO</a:t>
                      </a:r>
                      <a:endParaRPr lang="en-US" dirty="0"/>
                    </a:p>
                  </a:txBody>
                  <a:tcPr/>
                </a:tc>
              </a:tr>
              <a:tr h="1297986">
                <a:tc>
                  <a:txBody>
                    <a:bodyPr/>
                    <a:lstStyle/>
                    <a:p>
                      <a:r>
                        <a:rPr lang="en-US" b="1" dirty="0" smtClean="0"/>
                        <a:t>FLOAT</a:t>
                      </a:r>
                      <a:endParaRPr lang="en-US" b="1" dirty="0"/>
                    </a:p>
                  </a:txBody>
                  <a:tcPr/>
                </a:tc>
                <a:tc>
                  <a:txBody>
                    <a:bodyPr/>
                    <a:lstStyle/>
                    <a:p>
                      <a:r>
                        <a:rPr lang="en-US" sz="1800" b="1" i="0" kern="1200" dirty="0" smtClean="0">
                          <a:solidFill>
                            <a:schemeClr val="dk1"/>
                          </a:solidFill>
                          <a:effectLst/>
                          <a:latin typeface="+mn-lt"/>
                          <a:ea typeface="+mn-ea"/>
                          <a:cs typeface="+mn-cs"/>
                        </a:rPr>
                        <a:t>-1.79E + 308</a:t>
                      </a:r>
                      <a:endParaRPr lang="en-US" b="1" dirty="0"/>
                    </a:p>
                  </a:txBody>
                  <a:tcPr/>
                </a:tc>
                <a:tc>
                  <a:txBody>
                    <a:bodyPr/>
                    <a:lstStyle/>
                    <a:p>
                      <a:r>
                        <a:rPr lang="en-US" sz="1800" b="1" i="0" kern="1200" dirty="0" smtClean="0">
                          <a:solidFill>
                            <a:schemeClr val="dk1"/>
                          </a:solidFill>
                          <a:effectLst/>
                          <a:latin typeface="+mn-lt"/>
                          <a:ea typeface="+mn-ea"/>
                          <a:cs typeface="+mn-cs"/>
                        </a:rPr>
                        <a:t>1.79E + 308</a:t>
                      </a:r>
                      <a:endParaRPr lang="en-US" b="1" dirty="0"/>
                    </a:p>
                  </a:txBody>
                  <a:tcPr/>
                </a:tc>
              </a:tr>
              <a:tr h="1297986">
                <a:tc>
                  <a:txBody>
                    <a:bodyPr/>
                    <a:lstStyle/>
                    <a:p>
                      <a:r>
                        <a:rPr lang="en-US" b="1" dirty="0" smtClean="0"/>
                        <a:t>REAL</a:t>
                      </a:r>
                      <a:endParaRPr lang="en-US" b="1" dirty="0"/>
                    </a:p>
                  </a:txBody>
                  <a:tcPr/>
                </a:tc>
                <a:tc>
                  <a:txBody>
                    <a:bodyPr/>
                    <a:lstStyle/>
                    <a:p>
                      <a:r>
                        <a:rPr lang="en-US" sz="1800" b="1" i="0" kern="1200" dirty="0" smtClean="0">
                          <a:solidFill>
                            <a:schemeClr val="dk1"/>
                          </a:solidFill>
                          <a:effectLst/>
                          <a:latin typeface="+mn-lt"/>
                          <a:ea typeface="+mn-ea"/>
                          <a:cs typeface="+mn-cs"/>
                        </a:rPr>
                        <a:t>-3.40e + 38</a:t>
                      </a:r>
                      <a:endParaRPr lang="en-US" b="1" dirty="0"/>
                    </a:p>
                  </a:txBody>
                  <a:tcPr/>
                </a:tc>
                <a:tc>
                  <a:txBody>
                    <a:bodyPr/>
                    <a:lstStyle/>
                    <a:p>
                      <a:r>
                        <a:rPr lang="en-US" sz="1800" b="1" i="0" kern="1200" dirty="0" smtClean="0">
                          <a:solidFill>
                            <a:schemeClr val="dk1"/>
                          </a:solidFill>
                          <a:effectLst/>
                          <a:latin typeface="+mn-lt"/>
                          <a:ea typeface="+mn-ea"/>
                          <a:cs typeface="+mn-cs"/>
                        </a:rPr>
                        <a:t>-3.40e + 38</a:t>
                      </a:r>
                      <a:endParaRPr lang="en-US" b="1" dirty="0"/>
                    </a:p>
                  </a:txBody>
                  <a:tcPr/>
                </a:tc>
              </a:tr>
            </a:tbl>
          </a:graphicData>
        </a:graphic>
      </p:graphicFrame>
    </p:spTree>
    <p:extLst>
      <p:ext uri="{BB962C8B-B14F-4D97-AF65-F5344CB8AC3E}">
        <p14:creationId xmlns:p14="http://schemas.microsoft.com/office/powerpoint/2010/main" val="11014593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2183" y="425487"/>
            <a:ext cx="10515600" cy="1325563"/>
          </a:xfrm>
        </p:spPr>
        <p:txBody>
          <a:bodyPr>
            <a:normAutofit/>
          </a:bodyPr>
          <a:lstStyle/>
          <a:p>
            <a:r>
              <a:rPr lang="en-US" sz="3600" b="1" dirty="0" smtClean="0">
                <a:solidFill>
                  <a:srgbClr val="7030A0"/>
                </a:solidFill>
              </a:rPr>
              <a:t>Exact </a:t>
            </a:r>
            <a:r>
              <a:rPr lang="en-US" sz="3600" b="1" dirty="0">
                <a:solidFill>
                  <a:srgbClr val="7030A0"/>
                </a:solidFill>
              </a:rPr>
              <a:t>Numeric Datatypes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10259180"/>
              </p:ext>
            </p:extLst>
          </p:nvPr>
        </p:nvGraphicFramePr>
        <p:xfrm>
          <a:off x="838200" y="1539016"/>
          <a:ext cx="10515600" cy="4452350"/>
        </p:xfrm>
        <a:graphic>
          <a:graphicData uri="http://schemas.openxmlformats.org/drawingml/2006/table">
            <a:tbl>
              <a:tblPr firstRow="1" bandRow="1">
                <a:tableStyleId>{5C22544A-7EE6-4342-B048-85BDC9FD1C3A}</a:tableStyleId>
              </a:tblPr>
              <a:tblGrid>
                <a:gridCol w="1864057"/>
                <a:gridCol w="3016155"/>
                <a:gridCol w="3138985"/>
                <a:gridCol w="2496403"/>
              </a:tblGrid>
              <a:tr h="445235">
                <a:tc>
                  <a:txBody>
                    <a:bodyPr/>
                    <a:lstStyle/>
                    <a:p>
                      <a:r>
                        <a:rPr lang="en-US" dirty="0" smtClean="0"/>
                        <a:t>DATA</a:t>
                      </a:r>
                      <a:r>
                        <a:rPr lang="en-US" baseline="0" dirty="0" smtClean="0"/>
                        <a:t> TYPE</a:t>
                      </a:r>
                      <a:endParaRPr lang="en-US" dirty="0"/>
                    </a:p>
                  </a:txBody>
                  <a:tcPr/>
                </a:tc>
                <a:tc>
                  <a:txBody>
                    <a:bodyPr/>
                    <a:lstStyle/>
                    <a:p>
                      <a:r>
                        <a:rPr lang="en-US" dirty="0" smtClean="0"/>
                        <a:t>FROM</a:t>
                      </a:r>
                      <a:endParaRPr lang="en-US" dirty="0"/>
                    </a:p>
                  </a:txBody>
                  <a:tcPr/>
                </a:tc>
                <a:tc>
                  <a:txBody>
                    <a:bodyPr/>
                    <a:lstStyle/>
                    <a:p>
                      <a:r>
                        <a:rPr lang="en-US" dirty="0" smtClean="0"/>
                        <a:t>TO</a:t>
                      </a:r>
                      <a:endParaRPr lang="en-US" dirty="0"/>
                    </a:p>
                  </a:txBody>
                  <a:tcPr/>
                </a:tc>
                <a:tc>
                  <a:txBody>
                    <a:bodyPr/>
                    <a:lstStyle/>
                    <a:p>
                      <a:r>
                        <a:rPr lang="en-US" dirty="0" smtClean="0"/>
                        <a:t>STORAGE</a:t>
                      </a:r>
                      <a:endParaRPr lang="en-US" dirty="0"/>
                    </a:p>
                  </a:txBody>
                  <a:tcPr/>
                </a:tc>
              </a:tr>
              <a:tr h="445235">
                <a:tc>
                  <a:txBody>
                    <a:bodyPr/>
                    <a:lstStyle/>
                    <a:p>
                      <a:r>
                        <a:rPr lang="en-US" b="1" dirty="0" smtClean="0"/>
                        <a:t>bit</a:t>
                      </a:r>
                      <a:endParaRPr lang="en-US" b="1"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endParaRPr lang="en-US" dirty="0"/>
                    </a:p>
                  </a:txBody>
                  <a:tcPr/>
                </a:tc>
              </a:tr>
              <a:tr h="445235">
                <a:tc>
                  <a:txBody>
                    <a:bodyPr/>
                    <a:lstStyle/>
                    <a:p>
                      <a:r>
                        <a:rPr lang="en-US" b="1" dirty="0" smtClean="0"/>
                        <a:t>tinyint</a:t>
                      </a:r>
                      <a:endParaRPr lang="en-US" b="1" dirty="0"/>
                    </a:p>
                  </a:txBody>
                  <a:tcPr/>
                </a:tc>
                <a:tc>
                  <a:txBody>
                    <a:bodyPr/>
                    <a:lstStyle/>
                    <a:p>
                      <a:r>
                        <a:rPr lang="en-US" dirty="0" smtClean="0"/>
                        <a:t>0</a:t>
                      </a:r>
                      <a:endParaRPr lang="en-US" dirty="0"/>
                    </a:p>
                  </a:txBody>
                  <a:tcPr/>
                </a:tc>
                <a:tc>
                  <a:txBody>
                    <a:bodyPr/>
                    <a:lstStyle/>
                    <a:p>
                      <a:r>
                        <a:rPr lang="en-US" dirty="0" smtClean="0"/>
                        <a:t>255</a:t>
                      </a:r>
                      <a:endParaRPr lang="en-US" dirty="0"/>
                    </a:p>
                  </a:txBody>
                  <a:tcPr/>
                </a:tc>
                <a:tc>
                  <a:txBody>
                    <a:bodyPr/>
                    <a:lstStyle/>
                    <a:p>
                      <a:r>
                        <a:rPr lang="en-US" sz="1800" b="0" i="0" kern="1200" dirty="0" smtClean="0">
                          <a:solidFill>
                            <a:schemeClr val="dk1"/>
                          </a:solidFill>
                          <a:effectLst/>
                          <a:latin typeface="+mn-lt"/>
                          <a:ea typeface="+mn-ea"/>
                          <a:cs typeface="+mn-cs"/>
                        </a:rPr>
                        <a:t>1 byte</a:t>
                      </a:r>
                      <a:endParaRPr lang="en-US" dirty="0"/>
                    </a:p>
                  </a:txBody>
                  <a:tcPr/>
                </a:tc>
              </a:tr>
              <a:tr h="445235">
                <a:tc>
                  <a:txBody>
                    <a:bodyPr/>
                    <a:lstStyle/>
                    <a:p>
                      <a:r>
                        <a:rPr lang="en-US" b="1" dirty="0" smtClean="0"/>
                        <a:t>smallint</a:t>
                      </a:r>
                      <a:endParaRPr lang="en-US" b="1" dirty="0"/>
                    </a:p>
                  </a:txBody>
                  <a:tcPr/>
                </a:tc>
                <a:tc>
                  <a:txBody>
                    <a:bodyPr/>
                    <a:lstStyle/>
                    <a:p>
                      <a:r>
                        <a:rPr lang="en-US" sz="1800" b="0" i="0" kern="1200" dirty="0" smtClean="0">
                          <a:solidFill>
                            <a:schemeClr val="dk1"/>
                          </a:solidFill>
                          <a:effectLst/>
                          <a:latin typeface="+mn-lt"/>
                          <a:ea typeface="+mn-ea"/>
                          <a:cs typeface="+mn-cs"/>
                        </a:rPr>
                        <a:t>-32,768</a:t>
                      </a:r>
                      <a:endParaRPr lang="en-US" dirty="0"/>
                    </a:p>
                  </a:txBody>
                  <a:tcPr/>
                </a:tc>
                <a:tc>
                  <a:txBody>
                    <a:bodyPr/>
                    <a:lstStyle/>
                    <a:p>
                      <a:r>
                        <a:rPr lang="en-US" sz="1800" b="0" i="0" kern="1200" dirty="0" smtClean="0">
                          <a:solidFill>
                            <a:schemeClr val="dk1"/>
                          </a:solidFill>
                          <a:effectLst/>
                          <a:latin typeface="+mn-lt"/>
                          <a:ea typeface="+mn-ea"/>
                          <a:cs typeface="+mn-cs"/>
                        </a:rPr>
                        <a:t>32,768</a:t>
                      </a:r>
                      <a:endParaRPr lang="en-US" dirty="0"/>
                    </a:p>
                  </a:txBody>
                  <a:tcPr/>
                </a:tc>
                <a:tc>
                  <a:txBody>
                    <a:bodyPr/>
                    <a:lstStyle/>
                    <a:p>
                      <a:r>
                        <a:rPr lang="en-US" sz="1800" b="0" i="0" kern="1200" dirty="0" smtClean="0">
                          <a:solidFill>
                            <a:schemeClr val="dk1"/>
                          </a:solidFill>
                          <a:effectLst/>
                          <a:latin typeface="+mn-lt"/>
                          <a:ea typeface="+mn-ea"/>
                          <a:cs typeface="+mn-cs"/>
                        </a:rPr>
                        <a:t>2 bytes</a:t>
                      </a:r>
                      <a:endParaRPr lang="en-US" dirty="0"/>
                    </a:p>
                  </a:txBody>
                  <a:tcPr/>
                </a:tc>
              </a:tr>
              <a:tr h="445235">
                <a:tc>
                  <a:txBody>
                    <a:bodyPr/>
                    <a:lstStyle/>
                    <a:p>
                      <a:r>
                        <a:rPr lang="en-US" b="1" dirty="0" smtClean="0"/>
                        <a:t>int</a:t>
                      </a:r>
                      <a:endParaRPr lang="en-US" b="1" dirty="0"/>
                    </a:p>
                  </a:txBody>
                  <a:tcPr/>
                </a:tc>
                <a:tc>
                  <a:txBody>
                    <a:bodyPr/>
                    <a:lstStyle/>
                    <a:p>
                      <a:r>
                        <a:rPr lang="en-US" sz="1800" b="0" i="0" kern="1200" dirty="0" smtClean="0">
                          <a:solidFill>
                            <a:schemeClr val="dk1"/>
                          </a:solidFill>
                          <a:effectLst/>
                          <a:latin typeface="+mn-lt"/>
                          <a:ea typeface="+mn-ea"/>
                          <a:cs typeface="+mn-cs"/>
                        </a:rPr>
                        <a:t>-2,147,483,648</a:t>
                      </a:r>
                      <a:endParaRPr lang="en-US" dirty="0"/>
                    </a:p>
                  </a:txBody>
                  <a:tcPr/>
                </a:tc>
                <a:tc>
                  <a:txBody>
                    <a:bodyPr/>
                    <a:lstStyle/>
                    <a:p>
                      <a:r>
                        <a:rPr lang="en-US" sz="1800" b="0" i="0" kern="1200" dirty="0" smtClean="0">
                          <a:solidFill>
                            <a:schemeClr val="dk1"/>
                          </a:solidFill>
                          <a:effectLst/>
                          <a:latin typeface="+mn-lt"/>
                          <a:ea typeface="+mn-ea"/>
                          <a:cs typeface="+mn-cs"/>
                        </a:rPr>
                        <a:t>2,147,483,648</a:t>
                      </a:r>
                      <a:endParaRPr lang="en-US" dirty="0"/>
                    </a:p>
                  </a:txBody>
                  <a:tcPr/>
                </a:tc>
                <a:tc>
                  <a:txBody>
                    <a:bodyPr/>
                    <a:lstStyle/>
                    <a:p>
                      <a:r>
                        <a:rPr lang="en-US" sz="1800" b="0" i="0" kern="1200" dirty="0" smtClean="0">
                          <a:solidFill>
                            <a:schemeClr val="dk1"/>
                          </a:solidFill>
                          <a:effectLst/>
                          <a:latin typeface="+mn-lt"/>
                          <a:ea typeface="+mn-ea"/>
                          <a:cs typeface="+mn-cs"/>
                        </a:rPr>
                        <a:t>4 bytes</a:t>
                      </a:r>
                      <a:endParaRPr lang="en-US" dirty="0"/>
                    </a:p>
                  </a:txBody>
                  <a:tcPr/>
                </a:tc>
              </a:tr>
              <a:tr h="445235">
                <a:tc>
                  <a:txBody>
                    <a:bodyPr/>
                    <a:lstStyle/>
                    <a:p>
                      <a:r>
                        <a:rPr lang="en-US" b="1" dirty="0" smtClean="0"/>
                        <a:t>bigint</a:t>
                      </a:r>
                      <a:endParaRPr lang="en-US" b="1" dirty="0"/>
                    </a:p>
                  </a:txBody>
                  <a:tcPr/>
                </a:tc>
                <a:tc>
                  <a:txBody>
                    <a:bodyPr/>
                    <a:lstStyle/>
                    <a:p>
                      <a:r>
                        <a:rPr lang="en-US" sz="1800" b="0" i="0" kern="1200" dirty="0" smtClean="0">
                          <a:solidFill>
                            <a:schemeClr val="dk1"/>
                          </a:solidFill>
                          <a:effectLst/>
                          <a:latin typeface="+mn-lt"/>
                          <a:ea typeface="+mn-ea"/>
                          <a:cs typeface="+mn-cs"/>
                        </a:rPr>
                        <a:t>-9,223,372,036,854,775,808</a:t>
                      </a:r>
                      <a:endParaRPr lang="en-US" dirty="0"/>
                    </a:p>
                  </a:txBody>
                  <a:tcPr/>
                </a:tc>
                <a:tc>
                  <a:txBody>
                    <a:bodyPr/>
                    <a:lstStyle/>
                    <a:p>
                      <a:r>
                        <a:rPr lang="en-US" sz="1800" b="0" i="0" kern="1200" dirty="0" smtClean="0">
                          <a:solidFill>
                            <a:schemeClr val="dk1"/>
                          </a:solidFill>
                          <a:effectLst/>
                          <a:latin typeface="+mn-lt"/>
                          <a:ea typeface="+mn-ea"/>
                          <a:cs typeface="+mn-cs"/>
                        </a:rPr>
                        <a:t>9,223,372,036,854,775,808</a:t>
                      </a:r>
                      <a:endParaRPr lang="en-US" dirty="0"/>
                    </a:p>
                  </a:txBody>
                  <a:tcPr/>
                </a:tc>
                <a:tc>
                  <a:txBody>
                    <a:bodyPr/>
                    <a:lstStyle/>
                    <a:p>
                      <a:r>
                        <a:rPr lang="en-US" sz="1800" b="0" i="0" kern="1200" dirty="0" smtClean="0">
                          <a:solidFill>
                            <a:schemeClr val="dk1"/>
                          </a:solidFill>
                          <a:effectLst/>
                          <a:latin typeface="+mn-lt"/>
                          <a:ea typeface="+mn-ea"/>
                          <a:cs typeface="+mn-cs"/>
                        </a:rPr>
                        <a:t>8 bytes</a:t>
                      </a:r>
                      <a:endParaRPr lang="en-US" dirty="0"/>
                    </a:p>
                  </a:txBody>
                  <a:tcPr/>
                </a:tc>
              </a:tr>
              <a:tr h="445235">
                <a:tc>
                  <a:txBody>
                    <a:bodyPr/>
                    <a:lstStyle/>
                    <a:p>
                      <a:r>
                        <a:rPr lang="en-US" b="1" dirty="0" smtClean="0"/>
                        <a:t>decimal (p,s)</a:t>
                      </a:r>
                      <a:endParaRPr lang="en-US" b="1" dirty="0"/>
                    </a:p>
                  </a:txBody>
                  <a:tcPr/>
                </a:tc>
                <a:tc>
                  <a:txBody>
                    <a:bodyPr/>
                    <a:lstStyle/>
                    <a:p>
                      <a:r>
                        <a:rPr lang="en-US" dirty="0" smtClean="0"/>
                        <a:t>-10</a:t>
                      </a:r>
                      <a:r>
                        <a:rPr lang="en-US" baseline="30000" dirty="0" smtClean="0"/>
                        <a:t>38</a:t>
                      </a:r>
                      <a:r>
                        <a:rPr lang="en-US" baseline="0" dirty="0" smtClean="0"/>
                        <a:t> + 1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10</a:t>
                      </a:r>
                      <a:r>
                        <a:rPr lang="en-US" baseline="30000" dirty="0" smtClean="0"/>
                        <a:t>38</a:t>
                      </a:r>
                      <a:r>
                        <a:rPr lang="en-US" baseline="0" dirty="0" smtClean="0"/>
                        <a:t> - 1</a:t>
                      </a:r>
                      <a:endParaRPr lang="en-US" dirty="0" smtClean="0"/>
                    </a:p>
                  </a:txBody>
                  <a:tcPr/>
                </a:tc>
                <a:tc>
                  <a:txBody>
                    <a:bodyPr/>
                    <a:lstStyle/>
                    <a:p>
                      <a:r>
                        <a:rPr lang="en-US" sz="1800" b="0" i="0" kern="1200" dirty="0" smtClean="0">
                          <a:solidFill>
                            <a:schemeClr val="dk1"/>
                          </a:solidFill>
                          <a:effectLst/>
                          <a:latin typeface="+mn-lt"/>
                          <a:ea typeface="+mn-ea"/>
                          <a:cs typeface="+mn-cs"/>
                        </a:rPr>
                        <a:t>5-17 bytes</a:t>
                      </a:r>
                      <a:endParaRPr lang="en-US" dirty="0"/>
                    </a:p>
                  </a:txBody>
                  <a:tcPr/>
                </a:tc>
              </a:tr>
              <a:tr h="445235">
                <a:tc>
                  <a:txBody>
                    <a:bodyPr/>
                    <a:lstStyle/>
                    <a:p>
                      <a:r>
                        <a:rPr lang="en-US" b="1" dirty="0" smtClean="0"/>
                        <a:t>numeric (p,s)</a:t>
                      </a:r>
                      <a:endParaRPr lang="en-US"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-10</a:t>
                      </a:r>
                      <a:r>
                        <a:rPr lang="en-US" baseline="30000" dirty="0" smtClean="0"/>
                        <a:t>38</a:t>
                      </a:r>
                      <a:r>
                        <a:rPr lang="en-US" baseline="0" dirty="0" smtClean="0"/>
                        <a:t> + 1</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10</a:t>
                      </a:r>
                      <a:r>
                        <a:rPr lang="en-US" baseline="30000" dirty="0" smtClean="0"/>
                        <a:t>38</a:t>
                      </a:r>
                      <a:r>
                        <a:rPr lang="en-US" baseline="0" dirty="0" smtClean="0"/>
                        <a:t> - 1</a:t>
                      </a:r>
                      <a:endParaRPr lang="en-US" dirty="0" smtClean="0"/>
                    </a:p>
                  </a:txBody>
                  <a:tcPr/>
                </a:tc>
                <a:tc>
                  <a:txBody>
                    <a:bodyPr/>
                    <a:lstStyle/>
                    <a:p>
                      <a:r>
                        <a:rPr lang="en-US" sz="1800" b="0" i="0" kern="1200" dirty="0" smtClean="0">
                          <a:solidFill>
                            <a:schemeClr val="dk1"/>
                          </a:solidFill>
                          <a:effectLst/>
                          <a:latin typeface="+mn-lt"/>
                          <a:ea typeface="+mn-ea"/>
                          <a:cs typeface="+mn-cs"/>
                        </a:rPr>
                        <a:t>5-17 bytes</a:t>
                      </a:r>
                      <a:endParaRPr lang="en-US" dirty="0"/>
                    </a:p>
                  </a:txBody>
                  <a:tcPr/>
                </a:tc>
              </a:tr>
              <a:tr h="445235">
                <a:tc>
                  <a:txBody>
                    <a:bodyPr/>
                    <a:lstStyle/>
                    <a:p>
                      <a:r>
                        <a:rPr lang="en-US" b="1" dirty="0" smtClean="0"/>
                        <a:t>smallmoney</a:t>
                      </a:r>
                      <a:endParaRPr lang="en-US" b="1" dirty="0"/>
                    </a:p>
                  </a:txBody>
                  <a:tcPr/>
                </a:tc>
                <a:tc>
                  <a:txBody>
                    <a:bodyPr/>
                    <a:lstStyle/>
                    <a:p>
                      <a:r>
                        <a:rPr lang="en-US" sz="1800" b="0" i="0" kern="1200" dirty="0" smtClean="0">
                          <a:solidFill>
                            <a:schemeClr val="dk1"/>
                          </a:solidFill>
                          <a:effectLst/>
                          <a:latin typeface="+mn-lt"/>
                          <a:ea typeface="+mn-ea"/>
                          <a:cs typeface="+mn-cs"/>
                        </a:rPr>
                        <a:t>-214,748.3648</a:t>
                      </a:r>
                      <a:endParaRPr lang="en-US" dirty="0"/>
                    </a:p>
                  </a:txBody>
                  <a:tcPr/>
                </a:tc>
                <a:tc>
                  <a:txBody>
                    <a:bodyPr/>
                    <a:lstStyle/>
                    <a:p>
                      <a:r>
                        <a:rPr lang="en-US" sz="1800" b="0" i="0" kern="1200" dirty="0" smtClean="0">
                          <a:solidFill>
                            <a:schemeClr val="dk1"/>
                          </a:solidFill>
                          <a:effectLst/>
                          <a:latin typeface="+mn-lt"/>
                          <a:ea typeface="+mn-ea"/>
                          <a:cs typeface="+mn-cs"/>
                        </a:rPr>
                        <a:t>214,748.3648</a:t>
                      </a:r>
                      <a:endParaRPr lang="en-US" dirty="0"/>
                    </a:p>
                  </a:txBody>
                  <a:tcPr/>
                </a:tc>
                <a:tc>
                  <a:txBody>
                    <a:bodyPr/>
                    <a:lstStyle/>
                    <a:p>
                      <a:r>
                        <a:rPr lang="en-US" sz="1800" b="0" i="0" kern="1200" dirty="0" smtClean="0">
                          <a:solidFill>
                            <a:schemeClr val="dk1"/>
                          </a:solidFill>
                          <a:effectLst/>
                          <a:latin typeface="+mn-lt"/>
                          <a:ea typeface="+mn-ea"/>
                          <a:cs typeface="+mn-cs"/>
                        </a:rPr>
                        <a:t>4 bytes</a:t>
                      </a:r>
                      <a:endParaRPr lang="en-US" dirty="0"/>
                    </a:p>
                  </a:txBody>
                  <a:tcPr/>
                </a:tc>
              </a:tr>
              <a:tr h="445235">
                <a:tc>
                  <a:txBody>
                    <a:bodyPr/>
                    <a:lstStyle/>
                    <a:p>
                      <a:r>
                        <a:rPr lang="en-US" b="1" dirty="0" smtClean="0"/>
                        <a:t>money</a:t>
                      </a:r>
                      <a:endParaRPr lang="en-US" b="1" dirty="0"/>
                    </a:p>
                  </a:txBody>
                  <a:tcPr/>
                </a:tc>
                <a:tc>
                  <a:txBody>
                    <a:bodyPr/>
                    <a:lstStyle/>
                    <a:p>
                      <a:r>
                        <a:rPr lang="en-US" sz="1800" b="0" i="0" kern="1200" dirty="0" smtClean="0">
                          <a:solidFill>
                            <a:schemeClr val="dk1"/>
                          </a:solidFill>
                          <a:effectLst/>
                          <a:latin typeface="+mn-lt"/>
                          <a:ea typeface="+mn-ea"/>
                          <a:cs typeface="+mn-cs"/>
                        </a:rPr>
                        <a:t>-922,337,203,685,477.5808</a:t>
                      </a:r>
                      <a:endParaRPr lang="en-US" dirty="0"/>
                    </a:p>
                  </a:txBody>
                  <a:tcPr/>
                </a:tc>
                <a:tc>
                  <a:txBody>
                    <a:bodyPr/>
                    <a:lstStyle/>
                    <a:p>
                      <a:r>
                        <a:rPr lang="en-US" sz="1800" b="0" i="0" kern="1200" dirty="0" smtClean="0">
                          <a:solidFill>
                            <a:schemeClr val="dk1"/>
                          </a:solidFill>
                          <a:effectLst/>
                          <a:latin typeface="+mn-lt"/>
                          <a:ea typeface="+mn-ea"/>
                          <a:cs typeface="+mn-cs"/>
                        </a:rPr>
                        <a:t>922,337,203,685,477.5808</a:t>
                      </a:r>
                      <a:endParaRPr lang="en-US" dirty="0"/>
                    </a:p>
                  </a:txBody>
                  <a:tcPr/>
                </a:tc>
                <a:tc>
                  <a:txBody>
                    <a:bodyPr/>
                    <a:lstStyle/>
                    <a:p>
                      <a:r>
                        <a:rPr lang="en-US" sz="1800" b="0" i="0" kern="1200" dirty="0" smtClean="0">
                          <a:solidFill>
                            <a:schemeClr val="dk1"/>
                          </a:solidFill>
                          <a:effectLst/>
                          <a:latin typeface="+mn-lt"/>
                          <a:ea typeface="+mn-ea"/>
                          <a:cs typeface="+mn-cs"/>
                        </a:rPr>
                        <a:t>8 bytes</a:t>
                      </a:r>
                      <a:endParaRPr lang="en-US" b="1" dirty="0"/>
                    </a:p>
                  </a:txBody>
                  <a:tcPr/>
                </a:tc>
              </a:tr>
            </a:tbl>
          </a:graphicData>
        </a:graphic>
      </p:graphicFrame>
      <p:sp>
        <p:nvSpPr>
          <p:cNvPr id="5" name="TextBox 4"/>
          <p:cNvSpPr txBox="1"/>
          <p:nvPr/>
        </p:nvSpPr>
        <p:spPr>
          <a:xfrm>
            <a:off x="6684765" y="6250675"/>
            <a:ext cx="4669035" cy="369332"/>
          </a:xfrm>
          <a:prstGeom prst="rect">
            <a:avLst/>
          </a:prstGeom>
          <a:noFill/>
        </p:spPr>
        <p:txBody>
          <a:bodyPr wrap="none" rtlCol="0">
            <a:spAutoFit/>
          </a:bodyPr>
          <a:lstStyle/>
          <a:p>
            <a:r>
              <a:rPr lang="en-US" b="1" dirty="0" smtClean="0"/>
              <a:t>**p – 1 to 38 : Default 18 ; s – 0 to p : Default 0</a:t>
            </a:r>
            <a:endParaRPr lang="en-US" b="1" dirty="0"/>
          </a:p>
        </p:txBody>
      </p:sp>
    </p:spTree>
    <p:extLst>
      <p:ext uri="{BB962C8B-B14F-4D97-AF65-F5344CB8AC3E}">
        <p14:creationId xmlns:p14="http://schemas.microsoft.com/office/powerpoint/2010/main" val="2983354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689" y="444570"/>
            <a:ext cx="11016604" cy="863601"/>
          </a:xfrm>
        </p:spPr>
        <p:txBody>
          <a:bodyPr>
            <a:normAutofit/>
          </a:bodyPr>
          <a:lstStyle/>
          <a:p>
            <a:r>
              <a:rPr lang="en-US" sz="3600" b="1" dirty="0" smtClean="0">
                <a:solidFill>
                  <a:srgbClr val="7030A0"/>
                </a:solidFill>
              </a:rPr>
              <a:t>String </a:t>
            </a:r>
            <a:r>
              <a:rPr lang="en-US" sz="3600" b="1" dirty="0">
                <a:solidFill>
                  <a:srgbClr val="7030A0"/>
                </a:solidFill>
              </a:rPr>
              <a:t>Datatypes</a:t>
            </a:r>
            <a:r>
              <a:rPr lang="en-US" sz="3600" b="1" dirty="0" smtClean="0">
                <a:solidFill>
                  <a:srgbClr val="7030A0"/>
                </a:solidFill>
              </a:rPr>
              <a:t> </a:t>
            </a:r>
            <a:endParaRPr lang="en-US" sz="3600" b="1" dirty="0">
              <a:solidFill>
                <a:srgbClr val="7030A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88779821"/>
              </p:ext>
            </p:extLst>
          </p:nvPr>
        </p:nvGraphicFramePr>
        <p:xfrm>
          <a:off x="534689" y="1403534"/>
          <a:ext cx="10795920" cy="4738950"/>
        </p:xfrm>
        <a:graphic>
          <a:graphicData uri="http://schemas.openxmlformats.org/drawingml/2006/table">
            <a:tbl>
              <a:tblPr firstRow="1" bandRow="1">
                <a:tableStyleId>{5C22544A-7EE6-4342-B048-85BDC9FD1C3A}</a:tableStyleId>
              </a:tblPr>
              <a:tblGrid>
                <a:gridCol w="2423267"/>
                <a:gridCol w="4501426"/>
                <a:gridCol w="3871227"/>
              </a:tblGrid>
              <a:tr h="526550">
                <a:tc>
                  <a:txBody>
                    <a:bodyPr/>
                    <a:lstStyle/>
                    <a:p>
                      <a:r>
                        <a:rPr lang="en-US" dirty="0" smtClean="0"/>
                        <a:t>DATA TYPE</a:t>
                      </a:r>
                      <a:endParaRPr lang="en-US" dirty="0"/>
                    </a:p>
                  </a:txBody>
                  <a:tcPr/>
                </a:tc>
                <a:tc>
                  <a:txBody>
                    <a:bodyPr/>
                    <a:lstStyle/>
                    <a:p>
                      <a:r>
                        <a:rPr lang="en-US" dirty="0" smtClean="0"/>
                        <a:t>DESCRIPTION</a:t>
                      </a:r>
                      <a:endParaRPr lang="en-US" dirty="0"/>
                    </a:p>
                  </a:txBody>
                  <a:tcPr/>
                </a:tc>
                <a:tc>
                  <a:txBody>
                    <a:bodyPr/>
                    <a:lstStyle/>
                    <a:p>
                      <a:r>
                        <a:rPr lang="en-US" dirty="0" smtClean="0"/>
                        <a:t>MAX SIZE</a:t>
                      </a:r>
                      <a:endParaRPr lang="en-US" dirty="0"/>
                    </a:p>
                  </a:txBody>
                  <a:tcPr/>
                </a:tc>
              </a:tr>
              <a:tr h="526550">
                <a:tc>
                  <a:txBody>
                    <a:bodyPr/>
                    <a:lstStyle/>
                    <a:p>
                      <a:r>
                        <a:rPr lang="en-US" b="1" dirty="0" smtClean="0"/>
                        <a:t>char</a:t>
                      </a:r>
                      <a:endParaRPr lang="en-US" b="1" dirty="0"/>
                    </a:p>
                  </a:txBody>
                  <a:tcPr/>
                </a:tc>
                <a:tc>
                  <a:txBody>
                    <a:bodyPr/>
                    <a:lstStyle/>
                    <a:p>
                      <a:r>
                        <a:rPr lang="en-US" sz="1800" b="0" i="0" kern="1200" dirty="0" smtClean="0">
                          <a:solidFill>
                            <a:schemeClr val="dk1"/>
                          </a:solidFill>
                          <a:effectLst/>
                          <a:latin typeface="+mn-lt"/>
                          <a:ea typeface="+mn-ea"/>
                          <a:cs typeface="+mn-cs"/>
                        </a:rPr>
                        <a:t>Fixed width character string</a:t>
                      </a:r>
                      <a:endParaRPr lang="en-US" dirty="0"/>
                    </a:p>
                  </a:txBody>
                  <a:tcPr/>
                </a:tc>
                <a:tc>
                  <a:txBody>
                    <a:bodyPr/>
                    <a:lstStyle/>
                    <a:p>
                      <a:r>
                        <a:rPr lang="en-US" sz="1800" b="0" i="0" kern="1200" dirty="0" smtClean="0">
                          <a:solidFill>
                            <a:schemeClr val="dk1"/>
                          </a:solidFill>
                          <a:effectLst/>
                          <a:latin typeface="+mn-lt"/>
                          <a:ea typeface="+mn-ea"/>
                          <a:cs typeface="+mn-cs"/>
                        </a:rPr>
                        <a:t>8,000 characters</a:t>
                      </a:r>
                      <a:endParaRPr lang="en-US" dirty="0"/>
                    </a:p>
                  </a:txBody>
                  <a:tcPr/>
                </a:tc>
              </a:tr>
              <a:tr h="526550">
                <a:tc>
                  <a:txBody>
                    <a:bodyPr/>
                    <a:lstStyle/>
                    <a:p>
                      <a:r>
                        <a:rPr lang="en-US" b="1" dirty="0" smtClean="0"/>
                        <a:t>varchar</a:t>
                      </a:r>
                      <a:r>
                        <a:rPr lang="en-US" b="1" baseline="0" dirty="0" smtClean="0"/>
                        <a:t> </a:t>
                      </a:r>
                      <a:endParaRPr lang="en-US" b="1" dirty="0"/>
                    </a:p>
                  </a:txBody>
                  <a:tcPr/>
                </a:tc>
                <a:tc>
                  <a:txBody>
                    <a:bodyPr/>
                    <a:lstStyle/>
                    <a:p>
                      <a:r>
                        <a:rPr lang="en-US" sz="1800" b="0" i="0" kern="1200" dirty="0" smtClean="0">
                          <a:solidFill>
                            <a:schemeClr val="dk1"/>
                          </a:solidFill>
                          <a:effectLst/>
                          <a:latin typeface="+mn-lt"/>
                          <a:ea typeface="+mn-ea"/>
                          <a:cs typeface="+mn-cs"/>
                        </a:rPr>
                        <a:t>Variable width character string</a:t>
                      </a:r>
                      <a:endParaRPr lang="en-US" dirty="0"/>
                    </a:p>
                  </a:txBody>
                  <a:tcPr/>
                </a:tc>
                <a:tc>
                  <a:txBody>
                    <a:bodyPr/>
                    <a:lstStyle/>
                    <a:p>
                      <a:r>
                        <a:rPr lang="en-US" sz="1800" b="0" i="0" kern="1200" dirty="0" smtClean="0">
                          <a:solidFill>
                            <a:schemeClr val="dk1"/>
                          </a:solidFill>
                          <a:effectLst/>
                          <a:latin typeface="+mn-lt"/>
                          <a:ea typeface="+mn-ea"/>
                          <a:cs typeface="+mn-cs"/>
                        </a:rPr>
                        <a:t>8,000 characters</a:t>
                      </a:r>
                      <a:endParaRPr lang="en-US" dirty="0"/>
                    </a:p>
                  </a:txBody>
                  <a:tcPr/>
                </a:tc>
              </a:tr>
              <a:tr h="526550">
                <a:tc>
                  <a:txBody>
                    <a:bodyPr/>
                    <a:lstStyle/>
                    <a:p>
                      <a:r>
                        <a:rPr lang="en-US" b="1" dirty="0" smtClean="0"/>
                        <a:t>varchar(max)</a:t>
                      </a:r>
                    </a:p>
                  </a:txBody>
                  <a:tcPr/>
                </a:tc>
                <a:tc>
                  <a:txBody>
                    <a:bodyPr/>
                    <a:lstStyle/>
                    <a:p>
                      <a:r>
                        <a:rPr lang="en-US" sz="1800" b="0" i="0" kern="1200" dirty="0" smtClean="0">
                          <a:solidFill>
                            <a:schemeClr val="dk1"/>
                          </a:solidFill>
                          <a:effectLst/>
                          <a:latin typeface="+mn-lt"/>
                          <a:ea typeface="+mn-ea"/>
                          <a:cs typeface="+mn-cs"/>
                        </a:rPr>
                        <a:t>Variable width character string</a:t>
                      </a:r>
                      <a:endParaRPr lang="en-US" dirty="0"/>
                    </a:p>
                  </a:txBody>
                  <a:tcPr/>
                </a:tc>
                <a:tc>
                  <a:txBody>
                    <a:bodyPr/>
                    <a:lstStyle/>
                    <a:p>
                      <a:r>
                        <a:rPr lang="en-US" sz="1800" b="0" i="0" kern="1200" dirty="0" smtClean="0">
                          <a:solidFill>
                            <a:schemeClr val="dk1"/>
                          </a:solidFill>
                          <a:effectLst/>
                          <a:latin typeface="+mn-lt"/>
                          <a:ea typeface="+mn-ea"/>
                          <a:cs typeface="+mn-cs"/>
                        </a:rPr>
                        <a:t>1,073,741,824 characters</a:t>
                      </a:r>
                      <a:endParaRPr lang="en-US" dirty="0"/>
                    </a:p>
                  </a:txBody>
                  <a:tcPr/>
                </a:tc>
              </a:tr>
              <a:tr h="526550">
                <a:tc>
                  <a:txBody>
                    <a:bodyPr/>
                    <a:lstStyle/>
                    <a:p>
                      <a:r>
                        <a:rPr lang="en-US" b="1" dirty="0" smtClean="0"/>
                        <a:t>text</a:t>
                      </a:r>
                      <a:endParaRPr lang="en-US" b="1" dirty="0"/>
                    </a:p>
                  </a:txBody>
                  <a:tcPr/>
                </a:tc>
                <a:tc>
                  <a:txBody>
                    <a:bodyPr/>
                    <a:lstStyle/>
                    <a:p>
                      <a:r>
                        <a:rPr lang="en-US" sz="1800" b="0" i="0" kern="1200" dirty="0" smtClean="0">
                          <a:solidFill>
                            <a:schemeClr val="dk1"/>
                          </a:solidFill>
                          <a:effectLst/>
                          <a:latin typeface="+mn-lt"/>
                          <a:ea typeface="+mn-ea"/>
                          <a:cs typeface="+mn-cs"/>
                        </a:rPr>
                        <a:t>Variable width character string</a:t>
                      </a:r>
                      <a:endParaRPr lang="en-US" dirty="0"/>
                    </a:p>
                  </a:txBody>
                  <a:tcPr/>
                </a:tc>
                <a:tc>
                  <a:txBody>
                    <a:bodyPr/>
                    <a:lstStyle/>
                    <a:p>
                      <a:r>
                        <a:rPr lang="en-US" sz="1800" b="0" i="0" kern="1200" dirty="0" smtClean="0">
                          <a:solidFill>
                            <a:schemeClr val="dk1"/>
                          </a:solidFill>
                          <a:effectLst/>
                          <a:latin typeface="+mn-lt"/>
                          <a:ea typeface="+mn-ea"/>
                          <a:cs typeface="+mn-cs"/>
                        </a:rPr>
                        <a:t>2GB of text data</a:t>
                      </a:r>
                      <a:endParaRPr lang="en-US" dirty="0"/>
                    </a:p>
                  </a:txBody>
                  <a:tcPr/>
                </a:tc>
              </a:tr>
              <a:tr h="526550">
                <a:tc>
                  <a:txBody>
                    <a:bodyPr/>
                    <a:lstStyle/>
                    <a:p>
                      <a:r>
                        <a:rPr lang="en-US" b="1" dirty="0" smtClean="0"/>
                        <a:t>nchar</a:t>
                      </a:r>
                      <a:endParaRPr lang="en-US" b="1" dirty="0"/>
                    </a:p>
                  </a:txBody>
                  <a:tcPr/>
                </a:tc>
                <a:tc>
                  <a:txBody>
                    <a:bodyPr/>
                    <a:lstStyle/>
                    <a:p>
                      <a:r>
                        <a:rPr lang="en-US" sz="1800" b="0" i="0" kern="1200" dirty="0" smtClean="0">
                          <a:solidFill>
                            <a:schemeClr val="dk1"/>
                          </a:solidFill>
                          <a:effectLst/>
                          <a:latin typeface="+mn-lt"/>
                          <a:ea typeface="+mn-ea"/>
                          <a:cs typeface="+mn-cs"/>
                        </a:rPr>
                        <a:t>Fixed width Unicode string</a:t>
                      </a:r>
                      <a:endParaRPr lang="en-US" dirty="0"/>
                    </a:p>
                  </a:txBody>
                  <a:tcPr/>
                </a:tc>
                <a:tc>
                  <a:txBody>
                    <a:bodyPr/>
                    <a:lstStyle/>
                    <a:p>
                      <a:r>
                        <a:rPr lang="en-US" sz="1800" b="0" i="0" kern="1200" dirty="0" smtClean="0">
                          <a:solidFill>
                            <a:schemeClr val="dk1"/>
                          </a:solidFill>
                          <a:effectLst/>
                          <a:latin typeface="+mn-lt"/>
                          <a:ea typeface="+mn-ea"/>
                          <a:cs typeface="+mn-cs"/>
                        </a:rPr>
                        <a:t>4,000 characters</a:t>
                      </a:r>
                      <a:endParaRPr lang="en-US" dirty="0"/>
                    </a:p>
                  </a:txBody>
                  <a:tcPr/>
                </a:tc>
              </a:tr>
              <a:tr h="526550">
                <a:tc>
                  <a:txBody>
                    <a:bodyPr/>
                    <a:lstStyle/>
                    <a:p>
                      <a:r>
                        <a:rPr lang="en-US" b="1" dirty="0" smtClean="0"/>
                        <a:t>nvarchar</a:t>
                      </a:r>
                      <a:endParaRPr lang="en-US" b="1" dirty="0"/>
                    </a:p>
                  </a:txBody>
                  <a:tcPr/>
                </a:tc>
                <a:tc>
                  <a:txBody>
                    <a:bodyPr/>
                    <a:lstStyle/>
                    <a:p>
                      <a:r>
                        <a:rPr lang="en-US" sz="1800" b="0" i="0" kern="1200" dirty="0" smtClean="0">
                          <a:solidFill>
                            <a:schemeClr val="dk1"/>
                          </a:solidFill>
                          <a:effectLst/>
                          <a:latin typeface="+mn-lt"/>
                          <a:ea typeface="+mn-ea"/>
                          <a:cs typeface="+mn-cs"/>
                        </a:rPr>
                        <a:t>Variable width Unicode string</a:t>
                      </a:r>
                      <a:endParaRPr lang="en-US" dirty="0"/>
                    </a:p>
                  </a:txBody>
                  <a:tcPr/>
                </a:tc>
                <a:tc>
                  <a:txBody>
                    <a:bodyPr/>
                    <a:lstStyle/>
                    <a:p>
                      <a:r>
                        <a:rPr lang="en-US" sz="1800" b="0" i="0" kern="1200" dirty="0" smtClean="0">
                          <a:solidFill>
                            <a:schemeClr val="dk1"/>
                          </a:solidFill>
                          <a:effectLst/>
                          <a:latin typeface="+mn-lt"/>
                          <a:ea typeface="+mn-ea"/>
                          <a:cs typeface="+mn-cs"/>
                        </a:rPr>
                        <a:t>4,000 characters</a:t>
                      </a:r>
                      <a:endParaRPr lang="en-US" dirty="0"/>
                    </a:p>
                  </a:txBody>
                  <a:tcPr/>
                </a:tc>
              </a:tr>
              <a:tr h="526550">
                <a:tc>
                  <a:txBody>
                    <a:bodyPr/>
                    <a:lstStyle/>
                    <a:p>
                      <a:r>
                        <a:rPr lang="en-US" b="1" dirty="0" smtClean="0"/>
                        <a:t>nvarchar(max)</a:t>
                      </a:r>
                      <a:endParaRPr lang="en-US" b="1" dirty="0"/>
                    </a:p>
                  </a:txBody>
                  <a:tcPr/>
                </a:tc>
                <a:tc>
                  <a:txBody>
                    <a:bodyPr/>
                    <a:lstStyle/>
                    <a:p>
                      <a:r>
                        <a:rPr lang="en-US" sz="1800" b="0" i="0" kern="1200" dirty="0" smtClean="0">
                          <a:solidFill>
                            <a:schemeClr val="dk1"/>
                          </a:solidFill>
                          <a:effectLst/>
                          <a:latin typeface="+mn-lt"/>
                          <a:ea typeface="+mn-ea"/>
                          <a:cs typeface="+mn-cs"/>
                        </a:rPr>
                        <a:t>Variable width Unicode string</a:t>
                      </a:r>
                      <a:endParaRPr lang="en-US" dirty="0"/>
                    </a:p>
                  </a:txBody>
                  <a:tcPr/>
                </a:tc>
                <a:tc>
                  <a:txBody>
                    <a:bodyPr/>
                    <a:lstStyle/>
                    <a:p>
                      <a:r>
                        <a:rPr lang="en-US" sz="1800" b="0" i="0" kern="1200" dirty="0" smtClean="0">
                          <a:solidFill>
                            <a:schemeClr val="dk1"/>
                          </a:solidFill>
                          <a:effectLst/>
                          <a:latin typeface="+mn-lt"/>
                          <a:ea typeface="+mn-ea"/>
                          <a:cs typeface="+mn-cs"/>
                        </a:rPr>
                        <a:t>536,870,912 characters</a:t>
                      </a:r>
                      <a:endParaRPr lang="en-US" dirty="0"/>
                    </a:p>
                  </a:txBody>
                  <a:tcPr/>
                </a:tc>
              </a:tr>
              <a:tr h="526550">
                <a:tc>
                  <a:txBody>
                    <a:bodyPr/>
                    <a:lstStyle/>
                    <a:p>
                      <a:r>
                        <a:rPr lang="en-US" b="1" dirty="0" smtClean="0"/>
                        <a:t>ntext</a:t>
                      </a:r>
                      <a:endParaRPr lang="en-US" b="1" dirty="0"/>
                    </a:p>
                  </a:txBody>
                  <a:tcPr/>
                </a:tc>
                <a:tc>
                  <a:txBody>
                    <a:bodyPr/>
                    <a:lstStyle/>
                    <a:p>
                      <a:r>
                        <a:rPr lang="en-US" sz="1800" b="0" i="0" kern="1200" dirty="0" smtClean="0">
                          <a:solidFill>
                            <a:schemeClr val="dk1"/>
                          </a:solidFill>
                          <a:effectLst/>
                          <a:latin typeface="+mn-lt"/>
                          <a:ea typeface="+mn-ea"/>
                          <a:cs typeface="+mn-cs"/>
                        </a:rPr>
                        <a:t>Variable width Unicode string</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mn-lt"/>
                          <a:ea typeface="+mn-ea"/>
                          <a:cs typeface="+mn-cs"/>
                        </a:rPr>
                        <a:t>2GB of text data</a:t>
                      </a:r>
                      <a:endParaRPr lang="en-US" dirty="0" smtClean="0"/>
                    </a:p>
                  </a:txBody>
                  <a:tcPr/>
                </a:tc>
              </a:tr>
            </a:tbl>
          </a:graphicData>
        </a:graphic>
      </p:graphicFrame>
    </p:spTree>
    <p:extLst>
      <p:ext uri="{BB962C8B-B14F-4D97-AF65-F5344CB8AC3E}">
        <p14:creationId xmlns:p14="http://schemas.microsoft.com/office/powerpoint/2010/main" val="68764330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7030A0"/>
                </a:solidFill>
              </a:rPr>
              <a:t>Date Datatypes</a:t>
            </a:r>
            <a:endParaRPr lang="en-US" sz="4000" b="1" dirty="0">
              <a:solidFill>
                <a:srgbClr val="7030A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43331031"/>
              </p:ext>
            </p:extLst>
          </p:nvPr>
        </p:nvGraphicFramePr>
        <p:xfrm>
          <a:off x="407988" y="1481067"/>
          <a:ext cx="11016604" cy="4588826"/>
        </p:xfrm>
        <a:graphic>
          <a:graphicData uri="http://schemas.openxmlformats.org/drawingml/2006/table">
            <a:tbl>
              <a:tblPr firstRow="1" bandRow="1">
                <a:tableStyleId>{5C22544A-7EE6-4342-B048-85BDC9FD1C3A}</a:tableStyleId>
              </a:tblPr>
              <a:tblGrid>
                <a:gridCol w="2181636"/>
                <a:gridCol w="6705759"/>
                <a:gridCol w="2129209"/>
              </a:tblGrid>
              <a:tr h="430571">
                <a:tc>
                  <a:txBody>
                    <a:bodyPr/>
                    <a:lstStyle/>
                    <a:p>
                      <a:r>
                        <a:rPr lang="en-US" dirty="0" smtClean="0"/>
                        <a:t>DATA TYPE</a:t>
                      </a:r>
                      <a:endParaRPr lang="en-US" dirty="0"/>
                    </a:p>
                  </a:txBody>
                  <a:tcPr/>
                </a:tc>
                <a:tc>
                  <a:txBody>
                    <a:bodyPr/>
                    <a:lstStyle/>
                    <a:p>
                      <a:r>
                        <a:rPr lang="en-US" dirty="0" smtClean="0"/>
                        <a:t>DESCRIPTION</a:t>
                      </a:r>
                      <a:endParaRPr lang="en-US" dirty="0"/>
                    </a:p>
                  </a:txBody>
                  <a:tcPr/>
                </a:tc>
                <a:tc>
                  <a:txBody>
                    <a:bodyPr/>
                    <a:lstStyle/>
                    <a:p>
                      <a:r>
                        <a:rPr lang="en-US" dirty="0" smtClean="0"/>
                        <a:t>STORAGE</a:t>
                      </a:r>
                      <a:endParaRPr lang="en-US" dirty="0"/>
                    </a:p>
                  </a:txBody>
                  <a:tcPr/>
                </a:tc>
              </a:tr>
              <a:tr h="743178">
                <a:tc>
                  <a:txBody>
                    <a:bodyPr/>
                    <a:lstStyle/>
                    <a:p>
                      <a:r>
                        <a:rPr lang="en-US" b="1" dirty="0" smtClean="0"/>
                        <a:t>datetime</a:t>
                      </a:r>
                      <a:endParaRPr lang="en-US" b="1" dirty="0"/>
                    </a:p>
                  </a:txBody>
                  <a:tcPr/>
                </a:tc>
                <a:tc>
                  <a:txBody>
                    <a:bodyPr/>
                    <a:lstStyle/>
                    <a:p>
                      <a:pPr algn="just"/>
                      <a:r>
                        <a:rPr lang="en-US" sz="1800" b="0" i="0" kern="1200" dirty="0" smtClean="0">
                          <a:solidFill>
                            <a:schemeClr val="dk1"/>
                          </a:solidFill>
                          <a:effectLst/>
                          <a:latin typeface="+mn-lt"/>
                          <a:ea typeface="+mn-ea"/>
                          <a:cs typeface="+mn-cs"/>
                        </a:rPr>
                        <a:t>From January 1, 1753 to December 31, 9999 with an accuracy of 3.33 milliseconds</a:t>
                      </a:r>
                      <a:endParaRPr lang="en-US" dirty="0"/>
                    </a:p>
                  </a:txBody>
                  <a:tcPr/>
                </a:tc>
                <a:tc>
                  <a:txBody>
                    <a:bodyPr/>
                    <a:lstStyle/>
                    <a:p>
                      <a:r>
                        <a:rPr lang="en-US" dirty="0" smtClean="0"/>
                        <a:t>8 bytes</a:t>
                      </a:r>
                      <a:endParaRPr lang="en-US" dirty="0"/>
                    </a:p>
                  </a:txBody>
                  <a:tcPr/>
                </a:tc>
              </a:tr>
              <a:tr h="743178">
                <a:tc>
                  <a:txBody>
                    <a:bodyPr/>
                    <a:lstStyle/>
                    <a:p>
                      <a:r>
                        <a:rPr lang="en-US" b="1" dirty="0" smtClean="0"/>
                        <a:t>datetime2</a:t>
                      </a:r>
                      <a:endParaRPr lang="en-US" b="1" dirty="0"/>
                    </a:p>
                  </a:txBody>
                  <a:tcPr/>
                </a:tc>
                <a:tc>
                  <a:txBody>
                    <a:bodyPr/>
                    <a:lstStyle/>
                    <a:p>
                      <a:pPr algn="just"/>
                      <a:r>
                        <a:rPr lang="en-US" sz="1800" b="0" i="0" kern="1200" dirty="0" smtClean="0">
                          <a:solidFill>
                            <a:schemeClr val="dk1"/>
                          </a:solidFill>
                          <a:effectLst/>
                          <a:latin typeface="+mn-lt"/>
                          <a:ea typeface="+mn-ea"/>
                          <a:cs typeface="+mn-cs"/>
                        </a:rPr>
                        <a:t>From January 1, 0001 to December 31, 9999 with an accuracy of 100 nanoseconds</a:t>
                      </a:r>
                      <a:endParaRPr lang="en-US" dirty="0"/>
                    </a:p>
                  </a:txBody>
                  <a:tcPr/>
                </a:tc>
                <a:tc>
                  <a:txBody>
                    <a:bodyPr/>
                    <a:lstStyle/>
                    <a:p>
                      <a:r>
                        <a:rPr lang="en-US" dirty="0" smtClean="0"/>
                        <a:t>6-8 bytes</a:t>
                      </a:r>
                      <a:endParaRPr lang="en-US" dirty="0"/>
                    </a:p>
                  </a:txBody>
                  <a:tcPr/>
                </a:tc>
              </a:tr>
              <a:tr h="430571">
                <a:tc>
                  <a:txBody>
                    <a:bodyPr/>
                    <a:lstStyle/>
                    <a:p>
                      <a:r>
                        <a:rPr lang="en-US" sz="1800" b="1" i="0" kern="1200" dirty="0" smtClean="0">
                          <a:solidFill>
                            <a:schemeClr val="dk1"/>
                          </a:solidFill>
                          <a:effectLst/>
                          <a:latin typeface="+mn-lt"/>
                          <a:ea typeface="+mn-ea"/>
                          <a:cs typeface="+mn-cs"/>
                        </a:rPr>
                        <a:t>smalldatetime</a:t>
                      </a:r>
                      <a:endParaRPr lang="en-US" b="1" dirty="0"/>
                    </a:p>
                  </a:txBody>
                  <a:tcPr/>
                </a:tc>
                <a:tc>
                  <a:txBody>
                    <a:bodyPr/>
                    <a:lstStyle/>
                    <a:p>
                      <a:pPr algn="just"/>
                      <a:r>
                        <a:rPr lang="en-US" sz="1800" b="0" i="0" kern="1200" dirty="0" smtClean="0">
                          <a:solidFill>
                            <a:schemeClr val="dk1"/>
                          </a:solidFill>
                          <a:effectLst/>
                          <a:latin typeface="+mn-lt"/>
                          <a:ea typeface="+mn-ea"/>
                          <a:cs typeface="+mn-cs"/>
                        </a:rPr>
                        <a:t>From January 1, 1900 to June 6, 2079 with an accuracy of 1 minute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4 bytes</a:t>
                      </a:r>
                    </a:p>
                  </a:txBody>
                  <a:tcPr/>
                </a:tc>
              </a:tr>
              <a:tr h="430571">
                <a:tc>
                  <a:txBody>
                    <a:bodyPr/>
                    <a:lstStyle/>
                    <a:p>
                      <a:r>
                        <a:rPr lang="en-US" b="1" dirty="0" smtClean="0"/>
                        <a:t>date</a:t>
                      </a:r>
                      <a:endParaRPr lang="en-US" b="1" dirty="0"/>
                    </a:p>
                  </a:txBody>
                  <a:tcPr/>
                </a:tc>
                <a:tc>
                  <a:txBody>
                    <a:bodyPr/>
                    <a:lstStyle/>
                    <a:p>
                      <a:pPr algn="just"/>
                      <a:r>
                        <a:rPr lang="en-US" sz="1800" b="0" i="0" kern="1200" dirty="0" smtClean="0">
                          <a:solidFill>
                            <a:schemeClr val="dk1"/>
                          </a:solidFill>
                          <a:effectLst/>
                          <a:latin typeface="+mn-lt"/>
                          <a:ea typeface="+mn-ea"/>
                          <a:cs typeface="+mn-cs"/>
                        </a:rPr>
                        <a:t>Store a date only. From January 1, 0001 to December 31, 9999</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3 bytes</a:t>
                      </a:r>
                    </a:p>
                  </a:txBody>
                  <a:tcPr/>
                </a:tc>
              </a:tr>
              <a:tr h="430571">
                <a:tc>
                  <a:txBody>
                    <a:bodyPr/>
                    <a:lstStyle/>
                    <a:p>
                      <a:r>
                        <a:rPr lang="en-US" b="1" dirty="0" smtClean="0"/>
                        <a:t>time</a:t>
                      </a:r>
                      <a:endParaRPr lang="en-US" b="1" dirty="0"/>
                    </a:p>
                  </a:txBody>
                  <a:tcPr/>
                </a:tc>
                <a:tc>
                  <a:txBody>
                    <a:bodyPr/>
                    <a:lstStyle/>
                    <a:p>
                      <a:pPr algn="just"/>
                      <a:r>
                        <a:rPr lang="en-US" sz="1800" b="0" i="0" kern="1200" dirty="0" smtClean="0">
                          <a:solidFill>
                            <a:schemeClr val="dk1"/>
                          </a:solidFill>
                          <a:effectLst/>
                          <a:latin typeface="+mn-lt"/>
                          <a:ea typeface="+mn-ea"/>
                          <a:cs typeface="+mn-cs"/>
                        </a:rPr>
                        <a:t>Store a time only to an accuracy of 100 nanoseconds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3-5 bytes</a:t>
                      </a:r>
                    </a:p>
                  </a:txBody>
                  <a:tcPr/>
                </a:tc>
              </a:tr>
              <a:tr h="1380186">
                <a:tc>
                  <a:txBody>
                    <a:bodyPr/>
                    <a:lstStyle/>
                    <a:p>
                      <a:r>
                        <a:rPr lang="en-US" b="1" dirty="0" smtClean="0"/>
                        <a:t>timestamp</a:t>
                      </a:r>
                      <a:endParaRPr lang="en-US" b="1" dirty="0"/>
                    </a:p>
                  </a:txBody>
                  <a:tcPr/>
                </a:tc>
                <a:tc>
                  <a:txBody>
                    <a:bodyPr/>
                    <a:lstStyle/>
                    <a:p>
                      <a:pPr algn="just"/>
                      <a:r>
                        <a:rPr lang="en-US" sz="1800" b="0" i="0" kern="1200" dirty="0" smtClean="0">
                          <a:solidFill>
                            <a:schemeClr val="dk1"/>
                          </a:solidFill>
                          <a:effectLst/>
                          <a:latin typeface="+mn-lt"/>
                          <a:ea typeface="+mn-ea"/>
                          <a:cs typeface="+mn-cs"/>
                        </a:rPr>
                        <a:t>Stores a unique number that gets updated every time a row gets created or modified. The timestamp value is based upon an internal clock and does not correspond to real time. Each table may have only one timestamp variable</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4563513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accent3">
                    <a:lumMod val="90000"/>
                    <a:lumOff val="10000"/>
                  </a:schemeClr>
                </a:solidFill>
              </a:rPr>
              <a:t>Flat file model:</a:t>
            </a:r>
            <a:br>
              <a:rPr lang="en-US" dirty="0" smtClean="0">
                <a:solidFill>
                  <a:schemeClr val="accent3">
                    <a:lumMod val="90000"/>
                    <a:lumOff val="10000"/>
                  </a:schemeClr>
                </a:solidFill>
              </a:rPr>
            </a:br>
            <a:endParaRPr lang="en-US" dirty="0">
              <a:solidFill>
                <a:schemeClr val="accent3">
                  <a:lumMod val="90000"/>
                  <a:lumOff val="10000"/>
                </a:schemeClr>
              </a:solidFill>
            </a:endParaRPr>
          </a:p>
        </p:txBody>
      </p:sp>
      <p:sp>
        <p:nvSpPr>
          <p:cNvPr id="3" name="Content Placeholder 2"/>
          <p:cNvSpPr>
            <a:spLocks noGrp="1"/>
          </p:cNvSpPr>
          <p:nvPr>
            <p:ph idx="4294967295"/>
          </p:nvPr>
        </p:nvSpPr>
        <p:spPr>
          <a:xfrm>
            <a:off x="393035" y="1309637"/>
            <a:ext cx="11371262" cy="5040313"/>
          </a:xfrm>
        </p:spPr>
        <p:txBody>
          <a:bodyPr>
            <a:normAutofit/>
          </a:bodyPr>
          <a:lstStyle/>
          <a:p>
            <a:pPr marL="0" indent="0">
              <a:buFont typeface="Arial" pitchFamily="34" charset="0"/>
              <a:buChar char="•"/>
            </a:pPr>
            <a:endParaRPr lang="en-US" sz="3200" dirty="0" smtClean="0"/>
          </a:p>
          <a:p>
            <a:pPr marL="0" indent="0">
              <a:buFont typeface="Arial" pitchFamily="34" charset="0"/>
              <a:buChar char="•"/>
            </a:pPr>
            <a:r>
              <a:rPr lang="en-US" sz="3200" dirty="0" smtClean="0"/>
              <a:t> A flat file model is a database stored as an ordinary </a:t>
            </a:r>
            <a:endParaRPr lang="en-US" sz="3200" dirty="0" smtClean="0"/>
          </a:p>
          <a:p>
            <a:pPr marL="0" indent="0"/>
            <a:r>
              <a:rPr lang="en-US" sz="3200" dirty="0" smtClean="0"/>
              <a:t>   unstructured file </a:t>
            </a:r>
            <a:r>
              <a:rPr lang="en-US" sz="3200" dirty="0" smtClean="0"/>
              <a:t>called “flat file”</a:t>
            </a:r>
            <a:r>
              <a:rPr lang="en-US" sz="3200" dirty="0"/>
              <a:t> </a:t>
            </a:r>
            <a:endParaRPr lang="en-US" sz="3200" dirty="0" smtClean="0"/>
          </a:p>
          <a:p>
            <a:pPr marL="0" indent="0">
              <a:buNone/>
            </a:pPr>
            <a:endParaRPr lang="en-US" sz="3200" dirty="0" smtClean="0"/>
          </a:p>
          <a:p>
            <a:pPr marL="0" indent="0">
              <a:buNone/>
            </a:pPr>
            <a:r>
              <a:rPr lang="en-US" sz="3200" dirty="0" smtClean="0"/>
              <a:t>  Flat </a:t>
            </a:r>
            <a:r>
              <a:rPr lang="en-US" sz="3200" dirty="0"/>
              <a:t>file databases are generally in plain-text form, where </a:t>
            </a:r>
            <a:endParaRPr lang="en-US" sz="3200" dirty="0" smtClean="0"/>
          </a:p>
          <a:p>
            <a:pPr marL="0" indent="0">
              <a:buNone/>
            </a:pPr>
            <a:r>
              <a:rPr lang="en-US" sz="3200" dirty="0"/>
              <a:t> </a:t>
            </a:r>
            <a:r>
              <a:rPr lang="en-US" sz="3200" dirty="0" smtClean="0"/>
              <a:t> </a:t>
            </a:r>
            <a:r>
              <a:rPr lang="en-US" sz="3200" dirty="0" smtClean="0"/>
              <a:t>each </a:t>
            </a:r>
            <a:r>
              <a:rPr lang="en-US" sz="3200" dirty="0"/>
              <a:t>line </a:t>
            </a:r>
            <a:r>
              <a:rPr lang="en-US" sz="3200" dirty="0" smtClean="0"/>
              <a:t> </a:t>
            </a:r>
            <a:r>
              <a:rPr lang="en-US" sz="3200" dirty="0" smtClean="0"/>
              <a:t>holds </a:t>
            </a:r>
            <a:r>
              <a:rPr lang="en-US" sz="3200" dirty="0"/>
              <a:t>only one record</a:t>
            </a:r>
          </a:p>
        </p:txBody>
      </p:sp>
      <p:pic>
        <p:nvPicPr>
          <p:cNvPr id="4" name="Picture 3"/>
          <p:cNvPicPr>
            <a:picLocks noChangeAspect="1"/>
          </p:cNvPicPr>
          <p:nvPr/>
        </p:nvPicPr>
        <p:blipFill>
          <a:blip r:embed="rId2" cstate="print"/>
          <a:stretch>
            <a:fillRect/>
          </a:stretch>
        </p:blipFill>
        <p:spPr>
          <a:xfrm>
            <a:off x="3049768" y="3700825"/>
            <a:ext cx="5592786" cy="2449252"/>
          </a:xfrm>
          <a:prstGeom prst="rect">
            <a:avLst/>
          </a:prstGeom>
        </p:spPr>
      </p:pic>
    </p:spTree>
    <p:extLst>
      <p:ext uri="{BB962C8B-B14F-4D97-AF65-F5344CB8AC3E}">
        <p14:creationId xmlns:p14="http://schemas.microsoft.com/office/powerpoint/2010/main" val="4863669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38200" y="1162843"/>
            <a:ext cx="10515600" cy="1325563"/>
          </a:xfrm>
        </p:spPr>
        <p:txBody>
          <a:bodyPr/>
          <a:lstStyle/>
          <a:p>
            <a:pPr algn="ctr"/>
            <a:r>
              <a:rPr lang="en-US" dirty="0" smtClean="0"/>
              <a:t>SQL Commands</a:t>
            </a:r>
            <a:endParaRPr lang="en-US" dirty="0"/>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48923622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312270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7030A0"/>
                </a:solidFill>
              </a:rPr>
              <a:t>DDL – Data Definition Language</a:t>
            </a:r>
            <a:endParaRPr lang="en-US" sz="3600" b="1" dirty="0">
              <a:solidFill>
                <a:srgbClr val="7030A0"/>
              </a:solidFill>
            </a:endParaRPr>
          </a:p>
        </p:txBody>
      </p:sp>
      <p:sp>
        <p:nvSpPr>
          <p:cNvPr id="3" name="Content Placeholder 2"/>
          <p:cNvSpPr>
            <a:spLocks noGrp="1"/>
          </p:cNvSpPr>
          <p:nvPr>
            <p:ph idx="1"/>
          </p:nvPr>
        </p:nvSpPr>
        <p:spPr>
          <a:xfrm>
            <a:off x="383346" y="1268414"/>
            <a:ext cx="11370945" cy="5040313"/>
          </a:xfrm>
        </p:spPr>
        <p:txBody>
          <a:bodyPr>
            <a:normAutofit/>
          </a:bodyPr>
          <a:lstStyle/>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DDL changes </a:t>
            </a:r>
            <a:r>
              <a:rPr lang="en-US" sz="2800" dirty="0"/>
              <a:t>the structure of the table like: creating a table, deleting a </a:t>
            </a:r>
            <a:endParaRPr lang="en-US" sz="2800" dirty="0" smtClean="0"/>
          </a:p>
          <a:p>
            <a:r>
              <a:rPr lang="en-US" sz="2800" dirty="0"/>
              <a:t> </a:t>
            </a:r>
            <a:r>
              <a:rPr lang="en-US" sz="2800" dirty="0" smtClean="0"/>
              <a:t>     table</a:t>
            </a:r>
            <a:r>
              <a:rPr lang="en-US" sz="2800" dirty="0"/>
              <a:t>, altering a table, etc</a:t>
            </a:r>
            <a:r>
              <a:rPr lang="en-US" sz="2800" dirty="0" smtClean="0"/>
              <a:t>.</a:t>
            </a:r>
          </a:p>
          <a:p>
            <a:endParaRPr lang="en-US" sz="2800" dirty="0" smtClean="0"/>
          </a:p>
          <a:p>
            <a:pPr marL="457200" indent="-457200">
              <a:buFont typeface="Arial" panose="020B0604020202020204" pitchFamily="34" charset="0"/>
              <a:buChar char="•"/>
            </a:pPr>
            <a:r>
              <a:rPr lang="en-US" sz="2800" dirty="0"/>
              <a:t>DDL </a:t>
            </a:r>
            <a:r>
              <a:rPr lang="en-US" sz="2800" dirty="0" smtClean="0"/>
              <a:t>commands are </a:t>
            </a:r>
            <a:r>
              <a:rPr lang="en-US" sz="2800" b="1" dirty="0"/>
              <a:t>auto-committed</a:t>
            </a:r>
            <a:r>
              <a:rPr lang="en-US" sz="2800" dirty="0"/>
              <a:t> that means it permanently save all the </a:t>
            </a:r>
            <a:endParaRPr lang="en-US" sz="2800" dirty="0" smtClean="0"/>
          </a:p>
          <a:p>
            <a:r>
              <a:rPr lang="en-US" sz="2800" dirty="0"/>
              <a:t> </a:t>
            </a:r>
            <a:r>
              <a:rPr lang="en-US" sz="2800" dirty="0" smtClean="0"/>
              <a:t>     changes </a:t>
            </a:r>
            <a:r>
              <a:rPr lang="en-US" sz="2800" dirty="0"/>
              <a:t>in the database.</a:t>
            </a:r>
          </a:p>
        </p:txBody>
      </p:sp>
      <p:graphicFrame>
        <p:nvGraphicFramePr>
          <p:cNvPr id="6" name="Diagram 5"/>
          <p:cNvGraphicFramePr/>
          <p:nvPr>
            <p:extLst>
              <p:ext uri="{D42A27DB-BD31-4B8C-83A1-F6EECF244321}">
                <p14:modId xmlns:p14="http://schemas.microsoft.com/office/powerpoint/2010/main" val="2207068711"/>
              </p:ext>
            </p:extLst>
          </p:nvPr>
        </p:nvGraphicFramePr>
        <p:xfrm>
          <a:off x="442414" y="1825625"/>
          <a:ext cx="10393907" cy="65750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12705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3096" y="409433"/>
            <a:ext cx="10770704" cy="5767530"/>
          </a:xfrm>
        </p:spPr>
        <p:txBody>
          <a:bodyPr/>
          <a:lstStyle/>
          <a:p>
            <a:pPr marL="0" indent="0">
              <a:buNone/>
            </a:pPr>
            <a:r>
              <a:rPr lang="en-US" sz="2400" b="1" dirty="0" smtClean="0"/>
              <a:t>1. CREATE </a:t>
            </a:r>
            <a:endParaRPr lang="en-US" sz="2400" dirty="0" smtClean="0"/>
          </a:p>
          <a:p>
            <a:pPr marL="342900" indent="-342900">
              <a:buFont typeface="Arial" panose="020B0604020202020204" pitchFamily="34" charset="0"/>
              <a:buChar char="•"/>
            </a:pPr>
            <a:r>
              <a:rPr lang="en-US" sz="2400" dirty="0" smtClean="0"/>
              <a:t>It </a:t>
            </a:r>
            <a:r>
              <a:rPr lang="en-US" sz="2400" dirty="0"/>
              <a:t>is used to create new table in the database</a:t>
            </a:r>
            <a:r>
              <a:rPr lang="en-US" sz="2400" dirty="0" smtClean="0"/>
              <a:t>.</a:t>
            </a:r>
          </a:p>
          <a:p>
            <a:pPr marL="0" indent="0">
              <a:buNone/>
            </a:pPr>
            <a:r>
              <a:rPr lang="en-US" sz="2400" dirty="0"/>
              <a:t> </a:t>
            </a:r>
          </a:p>
          <a:p>
            <a:pPr marL="0" indent="0">
              <a:buNone/>
            </a:pPr>
            <a:endParaRPr lang="en-US" sz="2400" dirty="0" smtClean="0"/>
          </a:p>
          <a:p>
            <a:pPr marL="0" indent="0">
              <a:buNone/>
            </a:pPr>
            <a:endParaRPr lang="en-US" b="1" dirty="0" smtClean="0"/>
          </a:p>
          <a:p>
            <a:pPr marL="0" indent="0">
              <a:buNone/>
            </a:pPr>
            <a:endParaRPr lang="en-US" b="1" dirty="0"/>
          </a:p>
          <a:p>
            <a:pPr marL="0" indent="0">
              <a:buNone/>
            </a:pPr>
            <a:endParaRPr lang="en-US" b="1" dirty="0" smtClean="0"/>
          </a:p>
          <a:p>
            <a:pPr marL="0" indent="0">
              <a:buNone/>
            </a:pPr>
            <a:endParaRPr lang="en-US" b="1" dirty="0" smtClean="0"/>
          </a:p>
          <a:p>
            <a:pPr marL="0" indent="0">
              <a:buNone/>
            </a:pPr>
            <a:endParaRPr lang="en-US" b="1" dirty="0"/>
          </a:p>
          <a:p>
            <a:pPr marL="0" indent="0">
              <a:buNone/>
            </a:pPr>
            <a:endParaRPr lang="en-US" b="1" dirty="0" smtClean="0"/>
          </a:p>
          <a:p>
            <a:pPr marL="0" indent="0">
              <a:buNone/>
            </a:pPr>
            <a:r>
              <a:rPr lang="en-US" sz="2400" b="1" dirty="0" smtClean="0"/>
              <a:t>2. DROP</a:t>
            </a:r>
            <a:endParaRPr lang="en-US" sz="2400" dirty="0"/>
          </a:p>
          <a:p>
            <a:pPr marL="342900" indent="-342900">
              <a:buFont typeface="Arial" panose="020B0604020202020204" pitchFamily="34" charset="0"/>
              <a:buChar char="•"/>
            </a:pPr>
            <a:r>
              <a:rPr lang="en-US" sz="2400" dirty="0" smtClean="0"/>
              <a:t>Deletes </a:t>
            </a:r>
            <a:r>
              <a:rPr lang="en-US" sz="2400" dirty="0"/>
              <a:t>both the structure and record stored in the table.</a:t>
            </a: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r="17706"/>
          <a:stretch/>
        </p:blipFill>
        <p:spPr>
          <a:xfrm>
            <a:off x="885967" y="1279966"/>
            <a:ext cx="9261143" cy="1810757"/>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20531"/>
          <a:stretch/>
        </p:blipFill>
        <p:spPr>
          <a:xfrm>
            <a:off x="790432" y="4880703"/>
            <a:ext cx="9356678" cy="1469462"/>
          </a:xfrm>
          <a:prstGeom prst="rect">
            <a:avLst/>
          </a:prstGeom>
        </p:spPr>
      </p:pic>
    </p:spTree>
    <p:extLst>
      <p:ext uri="{BB962C8B-B14F-4D97-AF65-F5344CB8AC3E}">
        <p14:creationId xmlns:p14="http://schemas.microsoft.com/office/powerpoint/2010/main" val="10608102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6592" y="108786"/>
            <a:ext cx="10757452" cy="6081429"/>
          </a:xfrm>
        </p:spPr>
        <p:txBody>
          <a:bodyPr/>
          <a:lstStyle/>
          <a:p>
            <a:pPr marL="0" indent="0">
              <a:buNone/>
            </a:pPr>
            <a:endParaRPr lang="en-US" b="1" dirty="0" smtClean="0"/>
          </a:p>
          <a:p>
            <a:pPr marL="0" indent="0">
              <a:buNone/>
            </a:pPr>
            <a:r>
              <a:rPr lang="en-US" sz="2400" b="1" dirty="0" smtClean="0"/>
              <a:t>3. ALTER</a:t>
            </a:r>
            <a:endParaRPr lang="en-US" sz="2400" dirty="0"/>
          </a:p>
          <a:p>
            <a:pPr marL="342900" indent="-342900">
              <a:buFont typeface="Arial" panose="020B0604020202020204" pitchFamily="34" charset="0"/>
              <a:buChar char="•"/>
            </a:pPr>
            <a:r>
              <a:rPr lang="en-US" sz="2400" dirty="0" smtClean="0"/>
              <a:t>Used </a:t>
            </a:r>
            <a:r>
              <a:rPr lang="en-US" sz="2400" dirty="0"/>
              <a:t>to alter the structure of the </a:t>
            </a:r>
            <a:r>
              <a:rPr lang="en-US" sz="2400" dirty="0" smtClean="0"/>
              <a:t>database</a:t>
            </a:r>
            <a:r>
              <a:rPr lang="en-US" sz="2400" dirty="0"/>
              <a:t> </a:t>
            </a:r>
            <a:r>
              <a:rPr lang="en-US" sz="2400" dirty="0" smtClean="0"/>
              <a:t>: ADD, </a:t>
            </a:r>
            <a:r>
              <a:rPr lang="en-US" sz="2400" dirty="0"/>
              <a:t>MODIFY, </a:t>
            </a:r>
            <a:r>
              <a:rPr lang="en-US" sz="2400" dirty="0" smtClean="0"/>
              <a:t>RENAME, DROP.</a:t>
            </a:r>
          </a:p>
          <a:p>
            <a:pPr marL="0" indent="0">
              <a:buNone/>
            </a:pPr>
            <a:endParaRPr lang="en-US" sz="2400" dirty="0" smtClean="0"/>
          </a:p>
          <a:p>
            <a:pPr marL="0" indent="0">
              <a:buNone/>
            </a:pPr>
            <a:endParaRPr lang="en-US" b="1" dirty="0" smtClean="0"/>
          </a:p>
          <a:p>
            <a:pPr marL="0" indent="0">
              <a:buNone/>
            </a:pPr>
            <a:endParaRPr lang="en-US" b="1" dirty="0" smtClean="0"/>
          </a:p>
          <a:p>
            <a:pPr marL="0" indent="0">
              <a:buNone/>
            </a:pPr>
            <a:endParaRPr lang="en-US" b="1" dirty="0" smtClean="0"/>
          </a:p>
          <a:p>
            <a:pPr marL="0" indent="0">
              <a:buNone/>
            </a:pPr>
            <a:endParaRPr lang="en-US" b="1" dirty="0"/>
          </a:p>
          <a:p>
            <a:pPr marL="0" indent="0">
              <a:buNone/>
            </a:pPr>
            <a:endParaRPr lang="en-US" b="1" dirty="0" smtClean="0"/>
          </a:p>
          <a:p>
            <a:pPr marL="0" indent="0">
              <a:buNone/>
            </a:pPr>
            <a:endParaRPr lang="en-US" b="1" dirty="0" smtClean="0"/>
          </a:p>
          <a:p>
            <a:pPr marL="0" indent="0">
              <a:buNone/>
            </a:pPr>
            <a:endParaRPr lang="en-US" sz="2400" b="1" dirty="0" smtClean="0"/>
          </a:p>
          <a:p>
            <a:pPr marL="0" indent="0">
              <a:buNone/>
            </a:pPr>
            <a:r>
              <a:rPr lang="en-US" sz="2400" b="1" dirty="0" smtClean="0"/>
              <a:t>4. TRUNCATE</a:t>
            </a:r>
          </a:p>
          <a:p>
            <a:pPr marL="342900" indent="-342900">
              <a:buFont typeface="Arial" panose="020B0604020202020204" pitchFamily="34" charset="0"/>
              <a:buChar char="•"/>
            </a:pPr>
            <a:r>
              <a:rPr lang="en-US" sz="2400" dirty="0" smtClean="0"/>
              <a:t>Deletes all </a:t>
            </a:r>
            <a:r>
              <a:rPr lang="en-US" sz="2400" dirty="0"/>
              <a:t>the rows from the table and free the space containing the </a:t>
            </a:r>
            <a:r>
              <a:rPr lang="en-US" sz="2400" dirty="0" smtClean="0"/>
              <a:t>table.</a:t>
            </a:r>
            <a:endParaRPr lang="en-US" sz="2400"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r="20531"/>
          <a:stretch/>
        </p:blipFill>
        <p:spPr>
          <a:xfrm>
            <a:off x="692426" y="4855648"/>
            <a:ext cx="10214112" cy="153605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425" y="1269545"/>
            <a:ext cx="10214113" cy="1970617"/>
          </a:xfrm>
          <a:prstGeom prst="rect">
            <a:avLst/>
          </a:prstGeom>
        </p:spPr>
      </p:pic>
    </p:spTree>
    <p:extLst>
      <p:ext uri="{BB962C8B-B14F-4D97-AF65-F5344CB8AC3E}">
        <p14:creationId xmlns:p14="http://schemas.microsoft.com/office/powerpoint/2010/main" val="401486296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7030A0"/>
                </a:solidFill>
              </a:rPr>
              <a:t>DML – Data Manipulation Language</a:t>
            </a:r>
            <a:endParaRPr lang="en-US" sz="3600" b="1" dirty="0">
              <a:solidFill>
                <a:srgbClr val="7030A0"/>
              </a:solidFill>
            </a:endParaRPr>
          </a:p>
        </p:txBody>
      </p:sp>
      <p:sp>
        <p:nvSpPr>
          <p:cNvPr id="3" name="Content Placeholder 2"/>
          <p:cNvSpPr>
            <a:spLocks noGrp="1"/>
          </p:cNvSpPr>
          <p:nvPr>
            <p:ph idx="1"/>
          </p:nvPr>
        </p:nvSpPr>
        <p:spPr/>
        <p:txBody>
          <a:bodyPr>
            <a:normAutofit/>
          </a:bodyPr>
          <a:lstStyle/>
          <a:p>
            <a:pPr marL="457200" indent="-457200">
              <a:buFont typeface="Arial" panose="020B0604020202020204" pitchFamily="34" charset="0"/>
              <a:buChar char="•"/>
            </a:pPr>
            <a:r>
              <a:rPr lang="en-US" sz="2800" dirty="0"/>
              <a:t>DML commands are used to modify the database. It is responsible for all </a:t>
            </a:r>
            <a:endParaRPr lang="en-US" sz="2800" dirty="0" smtClean="0"/>
          </a:p>
          <a:p>
            <a:r>
              <a:rPr lang="en-US" sz="2800" dirty="0"/>
              <a:t> </a:t>
            </a:r>
            <a:r>
              <a:rPr lang="en-US" sz="2800" dirty="0" smtClean="0"/>
              <a:t>     form </a:t>
            </a:r>
            <a:r>
              <a:rPr lang="en-US" sz="2800" dirty="0"/>
              <a:t>of changes in the database.</a:t>
            </a:r>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The </a:t>
            </a:r>
            <a:r>
              <a:rPr lang="en-US" sz="2800" dirty="0"/>
              <a:t>command of DML are not </a:t>
            </a:r>
            <a:r>
              <a:rPr lang="en-US" sz="2800" dirty="0" smtClean="0"/>
              <a:t>auto-committed. </a:t>
            </a:r>
            <a:r>
              <a:rPr lang="en-US" sz="2800" dirty="0"/>
              <a:t>They can be rollback.</a:t>
            </a:r>
          </a:p>
        </p:txBody>
      </p:sp>
      <p:graphicFrame>
        <p:nvGraphicFramePr>
          <p:cNvPr id="6" name="Diagram 5"/>
          <p:cNvGraphicFramePr/>
          <p:nvPr>
            <p:extLst>
              <p:ext uri="{D42A27DB-BD31-4B8C-83A1-F6EECF244321}">
                <p14:modId xmlns:p14="http://schemas.microsoft.com/office/powerpoint/2010/main" val="2142644684"/>
              </p:ext>
            </p:extLst>
          </p:nvPr>
        </p:nvGraphicFramePr>
        <p:xfrm>
          <a:off x="521927" y="1412875"/>
          <a:ext cx="10393907" cy="65750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224227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3583" y="409433"/>
            <a:ext cx="10850217" cy="5767530"/>
          </a:xfrm>
        </p:spPr>
        <p:txBody>
          <a:bodyPr/>
          <a:lstStyle/>
          <a:p>
            <a:pPr marL="0" indent="0">
              <a:buNone/>
            </a:pPr>
            <a:r>
              <a:rPr lang="en-US" sz="2400" b="1" dirty="0" smtClean="0"/>
              <a:t>1. INSERT </a:t>
            </a:r>
            <a:endParaRPr lang="en-US" sz="2400" dirty="0"/>
          </a:p>
          <a:p>
            <a:pPr marL="285750" indent="-285750">
              <a:buFont typeface="Arial" panose="020B0604020202020204" pitchFamily="34" charset="0"/>
              <a:buChar char="•"/>
            </a:pPr>
            <a:r>
              <a:rPr lang="en-US" dirty="0" smtClean="0"/>
              <a:t> </a:t>
            </a:r>
            <a:r>
              <a:rPr lang="en-US" sz="2400" dirty="0"/>
              <a:t>It is used to create new table in the database</a:t>
            </a:r>
            <a:r>
              <a:rPr lang="en-US" sz="2400" dirty="0" smtClean="0"/>
              <a:t>.</a:t>
            </a:r>
          </a:p>
          <a:p>
            <a:pPr marL="285750" indent="-285750">
              <a:buFont typeface="Arial" panose="020B0604020202020204" pitchFamily="34" charset="0"/>
              <a:buChar char="•"/>
            </a:pPr>
            <a:endParaRPr lang="en-US" sz="2400" dirty="0" smtClean="0"/>
          </a:p>
          <a:p>
            <a:pPr marL="0" indent="0">
              <a:buNone/>
            </a:pPr>
            <a:r>
              <a:rPr lang="en-US" sz="2400" dirty="0"/>
              <a:t> </a:t>
            </a:r>
          </a:p>
          <a:p>
            <a:pPr marL="0" indent="0">
              <a:buNone/>
            </a:pPr>
            <a:endParaRPr lang="en-US" sz="2400" dirty="0" smtClean="0"/>
          </a:p>
          <a:p>
            <a:pPr marL="0" indent="0">
              <a:buNone/>
            </a:pPr>
            <a:endParaRPr lang="en-US" b="1" dirty="0" smtClean="0"/>
          </a:p>
          <a:p>
            <a:pPr marL="0" indent="0">
              <a:buNone/>
            </a:pPr>
            <a:endParaRPr lang="en-US" b="1" dirty="0"/>
          </a:p>
          <a:p>
            <a:pPr marL="0" indent="0">
              <a:buNone/>
            </a:pPr>
            <a:endParaRPr lang="en-US" b="1" dirty="0" smtClean="0"/>
          </a:p>
          <a:p>
            <a:pPr marL="0" indent="0">
              <a:buNone/>
            </a:pPr>
            <a:endParaRPr lang="en-US" b="1" dirty="0" smtClean="0"/>
          </a:p>
          <a:p>
            <a:pPr marL="0" indent="0">
              <a:buNone/>
            </a:pPr>
            <a:r>
              <a:rPr lang="en-US" sz="2400" b="1" dirty="0" smtClean="0"/>
              <a:t>2. DELETE</a:t>
            </a:r>
          </a:p>
          <a:p>
            <a:pPr marL="342900" indent="-342900">
              <a:buFont typeface="Arial" panose="020B0604020202020204" pitchFamily="34" charset="0"/>
              <a:buChar char="•"/>
            </a:pPr>
            <a:r>
              <a:rPr lang="en-US" sz="2400" dirty="0"/>
              <a:t> It is used to remove one or more row from a table</a:t>
            </a:r>
            <a:r>
              <a:rPr lang="en-US" sz="2400" dirty="0" smtClean="0"/>
              <a:t>.</a:t>
            </a:r>
          </a:p>
          <a:p>
            <a:endParaRPr lang="en-US" sz="2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8" y="1151808"/>
            <a:ext cx="9124667" cy="189619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4479236"/>
            <a:ext cx="9124667" cy="1697728"/>
          </a:xfrm>
          <a:prstGeom prst="rect">
            <a:avLst/>
          </a:prstGeom>
        </p:spPr>
      </p:pic>
    </p:spTree>
    <p:extLst>
      <p:ext uri="{BB962C8B-B14F-4D97-AF65-F5344CB8AC3E}">
        <p14:creationId xmlns:p14="http://schemas.microsoft.com/office/powerpoint/2010/main" val="251642606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09433"/>
            <a:ext cx="10515600" cy="5767530"/>
          </a:xfrm>
        </p:spPr>
        <p:txBody>
          <a:bodyPr/>
          <a:lstStyle/>
          <a:p>
            <a:pPr marL="0" indent="0">
              <a:buNone/>
            </a:pPr>
            <a:endParaRPr lang="en-US" b="1" dirty="0" smtClean="0"/>
          </a:p>
          <a:p>
            <a:pPr marL="0" indent="0">
              <a:buNone/>
            </a:pPr>
            <a:r>
              <a:rPr lang="en-US" sz="2400" b="1" dirty="0" smtClean="0"/>
              <a:t>3. UPDATE</a:t>
            </a:r>
          </a:p>
          <a:p>
            <a:pPr marL="0" indent="0">
              <a:buNone/>
            </a:pPr>
            <a:endParaRPr lang="en-US" dirty="0"/>
          </a:p>
          <a:p>
            <a:pPr marL="285750" indent="-285750">
              <a:buFont typeface="Arial" panose="020B0604020202020204" pitchFamily="34" charset="0"/>
              <a:buChar char="•"/>
            </a:pPr>
            <a:r>
              <a:rPr lang="en-US" dirty="0" smtClean="0"/>
              <a:t> </a:t>
            </a:r>
            <a:r>
              <a:rPr lang="en-US" sz="2400" dirty="0" smtClean="0"/>
              <a:t>This </a:t>
            </a:r>
            <a:r>
              <a:rPr lang="en-US" sz="2400" dirty="0"/>
              <a:t>command is used to update or modify the value of column in the table. </a:t>
            </a:r>
          </a:p>
          <a:p>
            <a:pPr marL="0" indent="0">
              <a:buNone/>
            </a:pPr>
            <a:endParaRPr lang="en-US" sz="2400" dirty="0" smtClean="0"/>
          </a:p>
          <a:p>
            <a:pPr marL="0" indent="0">
              <a:buNone/>
            </a:pPr>
            <a:endParaRPr lang="en-US" b="1" dirty="0" smtClean="0"/>
          </a:p>
          <a:p>
            <a:pPr marL="0" indent="0">
              <a:buNone/>
            </a:pPr>
            <a:endParaRPr lang="en-US" b="1" dirty="0"/>
          </a:p>
          <a:p>
            <a:pPr marL="0" indent="0">
              <a:buNone/>
            </a:pPr>
            <a:endParaRPr lang="en-US" b="1" dirty="0" smtClean="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2199893"/>
            <a:ext cx="10243783" cy="2186609"/>
          </a:xfrm>
          <a:prstGeom prst="rect">
            <a:avLst/>
          </a:prstGeom>
        </p:spPr>
      </p:pic>
    </p:spTree>
    <p:extLst>
      <p:ext uri="{BB962C8B-B14F-4D97-AF65-F5344CB8AC3E}">
        <p14:creationId xmlns:p14="http://schemas.microsoft.com/office/powerpoint/2010/main" val="6473656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501" y="404813"/>
            <a:ext cx="11016604" cy="863601"/>
          </a:xfrm>
        </p:spPr>
        <p:txBody>
          <a:bodyPr>
            <a:normAutofit/>
          </a:bodyPr>
          <a:lstStyle/>
          <a:p>
            <a:r>
              <a:rPr lang="en-US" sz="3600" b="1" dirty="0" smtClean="0">
                <a:solidFill>
                  <a:srgbClr val="7030A0"/>
                </a:solidFill>
              </a:rPr>
              <a:t>DQL – Data Query Language</a:t>
            </a:r>
            <a:endParaRPr lang="en-US" sz="3600" b="1" dirty="0">
              <a:solidFill>
                <a:srgbClr val="7030A0"/>
              </a:solidFill>
            </a:endParaRPr>
          </a:p>
        </p:txBody>
      </p:sp>
      <p:sp>
        <p:nvSpPr>
          <p:cNvPr id="3" name="Content Placeholder 2"/>
          <p:cNvSpPr>
            <a:spLocks noGrp="1"/>
          </p:cNvSpPr>
          <p:nvPr>
            <p:ph idx="1"/>
          </p:nvPr>
        </p:nvSpPr>
        <p:spPr>
          <a:xfrm>
            <a:off x="582805" y="1175649"/>
            <a:ext cx="11370945" cy="5040313"/>
          </a:xfrm>
        </p:spPr>
        <p:txBody>
          <a:bodyPr/>
          <a:lstStyle/>
          <a:p>
            <a:endParaRPr lang="en-US" sz="3200" dirty="0" smtClean="0"/>
          </a:p>
          <a:p>
            <a:r>
              <a:rPr lang="en-US" sz="3200" dirty="0" smtClean="0"/>
              <a:t>DQL </a:t>
            </a:r>
            <a:r>
              <a:rPr lang="en-US" sz="3200" dirty="0"/>
              <a:t>is used to fetch the data from the database</a:t>
            </a:r>
            <a:r>
              <a:rPr lang="en-US" dirty="0"/>
              <a:t>.</a:t>
            </a:r>
          </a:p>
        </p:txBody>
      </p:sp>
      <p:graphicFrame>
        <p:nvGraphicFramePr>
          <p:cNvPr id="6" name="Diagram 5"/>
          <p:cNvGraphicFramePr/>
          <p:nvPr>
            <p:extLst>
              <p:ext uri="{D42A27DB-BD31-4B8C-83A1-F6EECF244321}">
                <p14:modId xmlns:p14="http://schemas.microsoft.com/office/powerpoint/2010/main" val="2945638585"/>
              </p:ext>
            </p:extLst>
          </p:nvPr>
        </p:nvGraphicFramePr>
        <p:xfrm>
          <a:off x="582805" y="1321343"/>
          <a:ext cx="8906302" cy="5665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01041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2670" y="464024"/>
            <a:ext cx="10515600" cy="5712939"/>
          </a:xfrm>
        </p:spPr>
        <p:txBody>
          <a:bodyPr/>
          <a:lstStyle/>
          <a:p>
            <a:pPr marL="0" indent="0">
              <a:buNone/>
            </a:pPr>
            <a:r>
              <a:rPr lang="en-US" sz="3600" b="1" dirty="0" smtClean="0"/>
              <a:t>Select : </a:t>
            </a:r>
          </a:p>
          <a:p>
            <a:pPr marL="0" indent="0">
              <a:buNone/>
            </a:pPr>
            <a:endParaRPr lang="en-US" sz="3600" b="1" dirty="0" smtClean="0"/>
          </a:p>
          <a:p>
            <a:pPr marL="457200" indent="-457200">
              <a:buFont typeface="Arial" panose="020B0604020202020204" pitchFamily="34" charset="0"/>
              <a:buChar char="•"/>
            </a:pPr>
            <a:r>
              <a:rPr lang="en-US" sz="2800" dirty="0" smtClean="0"/>
              <a:t>It </a:t>
            </a:r>
            <a:r>
              <a:rPr lang="en-US" sz="2800" dirty="0"/>
              <a:t>is used to select the attribute based on the condition described by </a:t>
            </a:r>
            <a:endParaRPr lang="en-US" sz="2800" dirty="0" smtClean="0"/>
          </a:p>
          <a:p>
            <a:r>
              <a:rPr lang="en-US" sz="2800" dirty="0"/>
              <a:t> </a:t>
            </a:r>
            <a:r>
              <a:rPr lang="en-US" sz="2800" dirty="0" smtClean="0"/>
              <a:t>     WHERE clause</a:t>
            </a:r>
            <a:r>
              <a:rPr lang="en-US" dirty="0" smtClean="0"/>
              <a:t>.</a:t>
            </a:r>
          </a:p>
          <a:p>
            <a:pPr marL="0"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671" y="2289042"/>
            <a:ext cx="10515600" cy="2674785"/>
          </a:xfrm>
          <a:prstGeom prst="rect">
            <a:avLst/>
          </a:prstGeom>
        </p:spPr>
      </p:pic>
    </p:spTree>
    <p:extLst>
      <p:ext uri="{BB962C8B-B14F-4D97-AF65-F5344CB8AC3E}">
        <p14:creationId xmlns:p14="http://schemas.microsoft.com/office/powerpoint/2010/main" val="8513798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7030A0"/>
                </a:solidFill>
              </a:rPr>
              <a:t>DCL – Data Control Language</a:t>
            </a:r>
            <a:endParaRPr lang="en-US" sz="3600" b="1" dirty="0">
              <a:solidFill>
                <a:srgbClr val="7030A0"/>
              </a:solidFill>
            </a:endParaRPr>
          </a:p>
        </p:txBody>
      </p:sp>
      <p:sp>
        <p:nvSpPr>
          <p:cNvPr id="3" name="Content Placeholder 2"/>
          <p:cNvSpPr>
            <a:spLocks noGrp="1"/>
          </p:cNvSpPr>
          <p:nvPr>
            <p:ph idx="1"/>
          </p:nvPr>
        </p:nvSpPr>
        <p:spPr>
          <a:xfrm>
            <a:off x="407988" y="1375051"/>
            <a:ext cx="10515600" cy="4875426"/>
          </a:xfrm>
        </p:spPr>
        <p:txBody>
          <a:bodyPr>
            <a:normAutofit/>
          </a:bodyPr>
          <a:lstStyle/>
          <a:p>
            <a:pPr marL="342900" indent="-342900">
              <a:buFont typeface="Arial" panose="020B0604020202020204" pitchFamily="34" charset="0"/>
              <a:buChar char="•"/>
            </a:pPr>
            <a:r>
              <a:rPr lang="en-US" sz="2400" dirty="0"/>
              <a:t>DCL commands are used to grant and take back authority from any database user</a:t>
            </a:r>
            <a:r>
              <a:rPr lang="en-US" sz="2400" dirty="0" smtClean="0"/>
              <a:t>.</a:t>
            </a:r>
          </a:p>
          <a:p>
            <a:endParaRPr lang="en-US" sz="2400" dirty="0"/>
          </a:p>
          <a:p>
            <a:pPr marL="342900" indent="-342900">
              <a:buFont typeface="Arial" panose="020B0604020202020204" pitchFamily="34" charset="0"/>
              <a:buChar char="•"/>
            </a:pPr>
            <a:r>
              <a:rPr lang="en-US" sz="2400" dirty="0" smtClean="0"/>
              <a:t>GRANT : </a:t>
            </a:r>
            <a:r>
              <a:rPr lang="en-US" sz="2400" dirty="0"/>
              <a:t>Used to provide any user access privileges or other </a:t>
            </a:r>
            <a:r>
              <a:rPr lang="en-US" sz="2400" dirty="0" err="1"/>
              <a:t>priviliges</a:t>
            </a:r>
            <a:r>
              <a:rPr lang="en-US" sz="2400" dirty="0"/>
              <a:t> for the </a:t>
            </a:r>
            <a:endParaRPr lang="en-US" sz="2400" dirty="0" smtClean="0"/>
          </a:p>
          <a:p>
            <a:r>
              <a:rPr lang="en-US" sz="2400" dirty="0"/>
              <a:t> </a:t>
            </a:r>
            <a:r>
              <a:rPr lang="en-US" sz="2400" dirty="0" smtClean="0"/>
              <a:t>    database</a:t>
            </a:r>
            <a:r>
              <a:rPr lang="en-US" sz="2400" dirty="0"/>
              <a:t>.</a:t>
            </a:r>
            <a:endParaRPr lang="en-US" sz="2400" dirty="0" smtClean="0"/>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REVOKE : </a:t>
            </a:r>
            <a:r>
              <a:rPr lang="en-US" sz="2400" dirty="0"/>
              <a:t>Used to take back permissions from any user.</a:t>
            </a:r>
          </a:p>
        </p:txBody>
      </p:sp>
      <p:graphicFrame>
        <p:nvGraphicFramePr>
          <p:cNvPr id="6" name="Diagram 5"/>
          <p:cNvGraphicFramePr/>
          <p:nvPr>
            <p:extLst>
              <p:ext uri="{D42A27DB-BD31-4B8C-83A1-F6EECF244321}">
                <p14:modId xmlns:p14="http://schemas.microsoft.com/office/powerpoint/2010/main" val="976496084"/>
              </p:ext>
            </p:extLst>
          </p:nvPr>
        </p:nvGraphicFramePr>
        <p:xfrm>
          <a:off x="952326" y="2899051"/>
          <a:ext cx="7910015" cy="4251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1559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chemeClr val="accent3">
                    <a:lumMod val="90000"/>
                    <a:lumOff val="10000"/>
                  </a:schemeClr>
                </a:solidFill>
              </a:rPr>
              <a:t>Hierarchical database</a:t>
            </a:r>
            <a:endParaRPr lang="en-US" sz="4400" dirty="0">
              <a:solidFill>
                <a:schemeClr val="accent3">
                  <a:lumMod val="90000"/>
                  <a:lumOff val="10000"/>
                </a:schemeClr>
              </a:solidFill>
            </a:endParaRPr>
          </a:p>
        </p:txBody>
      </p:sp>
      <p:sp>
        <p:nvSpPr>
          <p:cNvPr id="3" name="Content Placeholder 2"/>
          <p:cNvSpPr>
            <a:spLocks noGrp="1"/>
          </p:cNvSpPr>
          <p:nvPr>
            <p:ph idx="1"/>
          </p:nvPr>
        </p:nvSpPr>
        <p:spPr/>
        <p:txBody>
          <a:bodyPr>
            <a:normAutofit/>
          </a:bodyPr>
          <a:lstStyle/>
          <a:p>
            <a:endParaRPr lang="en-US" sz="3200" dirty="0" smtClean="0"/>
          </a:p>
          <a:p>
            <a:pPr>
              <a:buFont typeface="Arial" pitchFamily="34" charset="0"/>
              <a:buChar char="•"/>
            </a:pPr>
            <a:r>
              <a:rPr lang="en-US" sz="3200" dirty="0" smtClean="0"/>
              <a:t>  It is a data model in which the data is organized into a tree like </a:t>
            </a:r>
          </a:p>
          <a:p>
            <a:r>
              <a:rPr lang="en-US" sz="3200" dirty="0" smtClean="0"/>
              <a:t>   structure.</a:t>
            </a:r>
          </a:p>
          <a:p>
            <a:endParaRPr lang="en-US" sz="3200" dirty="0" smtClean="0"/>
          </a:p>
          <a:p>
            <a:pPr>
              <a:buFont typeface="Arial" pitchFamily="34" charset="0"/>
              <a:buChar char="•"/>
            </a:pPr>
            <a:r>
              <a:rPr lang="en-US" sz="3200" dirty="0" smtClean="0"/>
              <a:t> The entity type records defines which fields the record item</a:t>
            </a:r>
          </a:p>
          <a:p>
            <a:r>
              <a:rPr lang="en-US" sz="3200" dirty="0" smtClean="0"/>
              <a:t>   contain</a:t>
            </a:r>
            <a:endParaRPr lang="en-US" sz="3200" dirty="0"/>
          </a:p>
        </p:txBody>
      </p:sp>
      <p:pic>
        <p:nvPicPr>
          <p:cNvPr id="4" name="Picture 3"/>
          <p:cNvPicPr>
            <a:picLocks noChangeAspect="1"/>
          </p:cNvPicPr>
          <p:nvPr/>
        </p:nvPicPr>
        <p:blipFill>
          <a:blip r:embed="rId2" cstate="print"/>
          <a:stretch>
            <a:fillRect/>
          </a:stretch>
        </p:blipFill>
        <p:spPr>
          <a:xfrm>
            <a:off x="2358578" y="3625850"/>
            <a:ext cx="6785422" cy="2686050"/>
          </a:xfrm>
          <a:prstGeom prst="rect">
            <a:avLst/>
          </a:prstGeom>
        </p:spPr>
      </p:pic>
    </p:spTree>
    <p:extLst>
      <p:ext uri="{BB962C8B-B14F-4D97-AF65-F5344CB8AC3E}">
        <p14:creationId xmlns:p14="http://schemas.microsoft.com/office/powerpoint/2010/main" val="342881792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41194"/>
            <a:ext cx="10515600" cy="5835769"/>
          </a:xfrm>
        </p:spPr>
        <p:txBody>
          <a:bodyPr>
            <a:normAutofit/>
          </a:bodyPr>
          <a:lstStyle/>
          <a:p>
            <a:pPr marL="285750" indent="-285750">
              <a:buFont typeface="Arial" panose="020B0604020202020204" pitchFamily="34" charset="0"/>
              <a:buChar char="•"/>
            </a:pPr>
            <a:r>
              <a:rPr lang="en-US" b="1" dirty="0" smtClean="0"/>
              <a:t>Allow </a:t>
            </a:r>
            <a:r>
              <a:rPr lang="en-US" b="1" dirty="0"/>
              <a:t>a User to create </a:t>
            </a:r>
            <a:r>
              <a:rPr lang="en-US" b="1" dirty="0" smtClean="0"/>
              <a:t>table</a:t>
            </a:r>
          </a:p>
          <a:p>
            <a:endParaRPr lang="en-US" b="1" dirty="0"/>
          </a:p>
          <a:p>
            <a:endParaRPr lang="en-US" b="1" dirty="0" smtClean="0"/>
          </a:p>
          <a:p>
            <a:pPr marL="285750" indent="-285750">
              <a:buFont typeface="Arial" panose="020B0604020202020204" pitchFamily="34" charset="0"/>
              <a:buChar char="•"/>
            </a:pPr>
            <a:r>
              <a:rPr lang="en-US" b="1" dirty="0"/>
              <a:t>Grant all privilege to a </a:t>
            </a:r>
            <a:r>
              <a:rPr lang="en-US" b="1" dirty="0" smtClean="0"/>
              <a:t>User</a:t>
            </a:r>
          </a:p>
          <a:p>
            <a:endParaRPr lang="en-US" b="1" dirty="0"/>
          </a:p>
          <a:p>
            <a:endParaRPr lang="en-US" b="1" dirty="0"/>
          </a:p>
          <a:p>
            <a:pPr marL="285750" indent="-285750">
              <a:buFont typeface="Arial" panose="020B0604020202020204" pitchFamily="34" charset="0"/>
              <a:buChar char="•"/>
            </a:pPr>
            <a:r>
              <a:rPr lang="en-US" b="1" dirty="0"/>
              <a:t>Grant permission to create any </a:t>
            </a:r>
            <a:r>
              <a:rPr lang="en-US" b="1" dirty="0" smtClean="0"/>
              <a:t>table</a:t>
            </a:r>
          </a:p>
          <a:p>
            <a:endParaRPr lang="en-US" b="1" dirty="0"/>
          </a:p>
          <a:p>
            <a:endParaRPr lang="en-US" b="1" dirty="0"/>
          </a:p>
          <a:p>
            <a:pPr marL="285750" indent="-285750">
              <a:buFont typeface="Arial" panose="020B0604020202020204" pitchFamily="34" charset="0"/>
              <a:buChar char="•"/>
            </a:pPr>
            <a:r>
              <a:rPr lang="en-US" b="1" dirty="0" smtClean="0"/>
              <a:t>Grant </a:t>
            </a:r>
            <a:r>
              <a:rPr lang="en-US" b="1" dirty="0"/>
              <a:t>permission to drop any </a:t>
            </a:r>
            <a:r>
              <a:rPr lang="en-US" b="1" dirty="0" smtClean="0"/>
              <a:t>table</a:t>
            </a:r>
          </a:p>
          <a:p>
            <a:endParaRPr lang="en-US" b="1" dirty="0"/>
          </a:p>
          <a:p>
            <a:endParaRPr lang="en-US" b="1" dirty="0"/>
          </a:p>
          <a:p>
            <a:pPr marL="285750" indent="-285750">
              <a:buFont typeface="Arial" panose="020B0604020202020204" pitchFamily="34" charset="0"/>
              <a:buChar char="•"/>
            </a:pPr>
            <a:r>
              <a:rPr lang="en-US" b="1" dirty="0" smtClean="0"/>
              <a:t>To </a:t>
            </a:r>
            <a:r>
              <a:rPr lang="en-US" b="1" dirty="0"/>
              <a:t>take back Permissions</a:t>
            </a:r>
          </a:p>
          <a:p>
            <a:endParaRPr lang="en-US" b="1" dirty="0"/>
          </a:p>
          <a:p>
            <a:pPr marL="0" indent="0">
              <a:buNone/>
            </a:pP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678" y="605335"/>
            <a:ext cx="11009064" cy="79430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5679" y="1637786"/>
            <a:ext cx="11009064" cy="89112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678" y="2702847"/>
            <a:ext cx="11009064" cy="809236"/>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678" y="3814438"/>
            <a:ext cx="11009065" cy="783425"/>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7426" y="4941592"/>
            <a:ext cx="10905568" cy="816879"/>
          </a:xfrm>
          <a:prstGeom prst="rect">
            <a:avLst/>
          </a:prstGeom>
        </p:spPr>
      </p:pic>
    </p:spTree>
    <p:extLst>
      <p:ext uri="{BB962C8B-B14F-4D97-AF65-F5344CB8AC3E}">
        <p14:creationId xmlns:p14="http://schemas.microsoft.com/office/powerpoint/2010/main" val="229647071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14" y="404813"/>
            <a:ext cx="11016604" cy="863601"/>
          </a:xfrm>
        </p:spPr>
        <p:txBody>
          <a:bodyPr>
            <a:normAutofit/>
          </a:bodyPr>
          <a:lstStyle/>
          <a:p>
            <a:r>
              <a:rPr lang="en-US" sz="3600" b="1" dirty="0">
                <a:solidFill>
                  <a:srgbClr val="7030A0"/>
                </a:solidFill>
              </a:rPr>
              <a:t>T</a:t>
            </a:r>
            <a:r>
              <a:rPr lang="en-US" sz="3600" b="1" dirty="0" smtClean="0">
                <a:solidFill>
                  <a:srgbClr val="7030A0"/>
                </a:solidFill>
              </a:rPr>
              <a:t>CL – Transaction Control Language</a:t>
            </a:r>
            <a:endParaRPr lang="en-US" sz="3600" b="1" dirty="0">
              <a:solidFill>
                <a:srgbClr val="7030A0"/>
              </a:solidFill>
            </a:endParaRPr>
          </a:p>
        </p:txBody>
      </p:sp>
      <p:sp>
        <p:nvSpPr>
          <p:cNvPr id="3" name="Content Placeholder 2"/>
          <p:cNvSpPr>
            <a:spLocks noGrp="1"/>
          </p:cNvSpPr>
          <p:nvPr>
            <p:ph idx="1"/>
          </p:nvPr>
        </p:nvSpPr>
        <p:spPr>
          <a:xfrm>
            <a:off x="503260" y="1268414"/>
            <a:ext cx="10515600" cy="4351338"/>
          </a:xfrm>
        </p:spPr>
        <p:txBody>
          <a:bodyPr>
            <a:normAutofit/>
          </a:bodyPr>
          <a:lstStyle/>
          <a:p>
            <a:pPr marL="342900" indent="-342900">
              <a:buFont typeface="Arial" panose="020B0604020202020204" pitchFamily="34" charset="0"/>
              <a:buChar char="•"/>
            </a:pPr>
            <a:r>
              <a:rPr lang="en-US" sz="2400" dirty="0" smtClean="0"/>
              <a:t>TCL </a:t>
            </a:r>
            <a:r>
              <a:rPr lang="en-US" sz="2400" dirty="0"/>
              <a:t>commands are used to manage transactions in the database. These are used </a:t>
            </a:r>
            <a:endParaRPr lang="en-US" sz="2400" dirty="0" smtClean="0"/>
          </a:p>
          <a:p>
            <a:r>
              <a:rPr lang="en-US" sz="2400" dirty="0"/>
              <a:t> </a:t>
            </a:r>
            <a:r>
              <a:rPr lang="en-US" sz="2400" dirty="0" smtClean="0"/>
              <a:t>    to </a:t>
            </a:r>
            <a:r>
              <a:rPr lang="en-US" sz="2400" dirty="0"/>
              <a:t>manage the changes made to the data in a table by DML statements. </a:t>
            </a:r>
            <a:endParaRPr lang="en-US" sz="2400" dirty="0" smtClean="0"/>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It </a:t>
            </a:r>
            <a:r>
              <a:rPr lang="en-US" sz="2400" dirty="0"/>
              <a:t>also allows statements to be grouped together into logical transactions.</a:t>
            </a:r>
          </a:p>
        </p:txBody>
      </p:sp>
      <p:graphicFrame>
        <p:nvGraphicFramePr>
          <p:cNvPr id="6" name="Diagram 5"/>
          <p:cNvGraphicFramePr/>
          <p:nvPr>
            <p:extLst>
              <p:ext uri="{D42A27DB-BD31-4B8C-83A1-F6EECF244321}">
                <p14:modId xmlns:p14="http://schemas.microsoft.com/office/powerpoint/2010/main" val="874090105"/>
              </p:ext>
            </p:extLst>
          </p:nvPr>
        </p:nvGraphicFramePr>
        <p:xfrm>
          <a:off x="503260" y="1268414"/>
          <a:ext cx="10393907" cy="65750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687443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41194"/>
            <a:ext cx="10515600" cy="5835769"/>
          </a:xfrm>
        </p:spPr>
        <p:txBody>
          <a:bodyPr/>
          <a:lstStyle/>
          <a:p>
            <a:pPr marL="514350" indent="-514350">
              <a:buAutoNum type="arabicPeriod"/>
            </a:pPr>
            <a:endParaRPr lang="en-US" b="1" dirty="0" smtClean="0"/>
          </a:p>
          <a:p>
            <a:pPr marL="342900" indent="-342900">
              <a:buFont typeface="+mj-lt"/>
              <a:buAutoNum type="arabicPeriod"/>
            </a:pPr>
            <a:r>
              <a:rPr lang="en-US" b="1" dirty="0" smtClean="0"/>
              <a:t>COMMIT </a:t>
            </a:r>
            <a:r>
              <a:rPr lang="en-US" dirty="0" smtClean="0"/>
              <a:t>- used </a:t>
            </a:r>
            <a:r>
              <a:rPr lang="en-US" dirty="0"/>
              <a:t>to permanently save any transaction into the database</a:t>
            </a:r>
            <a:r>
              <a:rPr lang="en-US" dirty="0" smtClean="0"/>
              <a:t>.</a:t>
            </a:r>
          </a:p>
          <a:p>
            <a:pPr marL="514350" indent="-514350">
              <a:buAutoNum type="arabicPeriod"/>
            </a:pPr>
            <a:endParaRPr lang="en-US" dirty="0"/>
          </a:p>
          <a:p>
            <a:pPr marL="514350" indent="-514350">
              <a:buAutoNum type="arabicPeriod"/>
            </a:pPr>
            <a:endParaRPr lang="en-US" dirty="0" smtClean="0"/>
          </a:p>
          <a:p>
            <a:pPr marL="514350" indent="-514350">
              <a:buAutoNum type="arabicPeriod"/>
            </a:pPr>
            <a:endParaRPr lang="en-US" dirty="0"/>
          </a:p>
          <a:p>
            <a:pPr marL="342900" indent="-342900">
              <a:buFont typeface="+mj-lt"/>
              <a:buAutoNum type="arabicPeriod"/>
            </a:pPr>
            <a:r>
              <a:rPr lang="en-US" b="1" dirty="0" smtClean="0"/>
              <a:t>ROLLBACK </a:t>
            </a:r>
            <a:r>
              <a:rPr lang="en-US" dirty="0" smtClean="0"/>
              <a:t>- restores </a:t>
            </a:r>
            <a:r>
              <a:rPr lang="en-US" dirty="0"/>
              <a:t>the database to </a:t>
            </a:r>
            <a:r>
              <a:rPr lang="en-US" b="1" dirty="0"/>
              <a:t>last commited state</a:t>
            </a:r>
            <a:r>
              <a:rPr lang="en-US" dirty="0"/>
              <a:t>. It is also used </a:t>
            </a:r>
            <a:r>
              <a:rPr lang="en-US" dirty="0" smtClean="0"/>
              <a:t>with savepoint </a:t>
            </a:r>
            <a:r>
              <a:rPr lang="en-US" dirty="0"/>
              <a:t>command to jump to a savepoint in an ongoing transaction</a:t>
            </a:r>
            <a:r>
              <a:rPr lang="en-US" dirty="0" smtClean="0"/>
              <a:t>.</a:t>
            </a:r>
          </a:p>
          <a:p>
            <a:pPr marL="514350" indent="-514350">
              <a:buAutoNum type="arabicPeriod"/>
            </a:pPr>
            <a:endParaRPr lang="en-US" b="1" dirty="0"/>
          </a:p>
          <a:p>
            <a:pPr marL="514350" indent="-514350">
              <a:buAutoNum type="arabicPeriod"/>
            </a:pPr>
            <a:endParaRPr lang="en-US" b="1" dirty="0" smtClean="0"/>
          </a:p>
          <a:p>
            <a:pPr marL="514350" indent="-514350">
              <a:buAutoNum type="arabicPeriod"/>
            </a:pPr>
            <a:endParaRPr lang="en-US" b="1" dirty="0" smtClean="0"/>
          </a:p>
          <a:p>
            <a:pPr marL="514350" indent="-514350">
              <a:buAutoNum type="arabicPeriod"/>
            </a:pPr>
            <a:r>
              <a:rPr lang="en-US" b="1" dirty="0" smtClean="0"/>
              <a:t>SAVEPOINT </a:t>
            </a:r>
            <a:r>
              <a:rPr lang="en-US" dirty="0" smtClean="0"/>
              <a:t>- </a:t>
            </a:r>
            <a:r>
              <a:rPr lang="en-US" dirty="0"/>
              <a:t>used to temporarily save a transaction so that you can rollback to that point whenever required.</a:t>
            </a:r>
            <a:endParaRPr lang="en-US" b="1" dirty="0" smtClean="0"/>
          </a:p>
          <a:p>
            <a:pPr marL="514350" indent="-514350">
              <a:buAutoNum type="arabicPeriod"/>
            </a:pPr>
            <a:endParaRPr lang="en-US" dirty="0"/>
          </a:p>
          <a:p>
            <a:pPr marL="514350" indent="-514350">
              <a:buAutoNum type="arabicPeriod"/>
            </a:pPr>
            <a:endParaRPr lang="en-US" dirty="0" smtClean="0"/>
          </a:p>
          <a:p>
            <a:pPr marL="0" indent="0">
              <a:buNone/>
            </a:pPr>
            <a:endParaRPr lang="en-US" dirty="0" smtClean="0"/>
          </a:p>
          <a:p>
            <a:pPr marL="514350" indent="-514350">
              <a:buAutoNum type="arabicPeriod"/>
            </a:pPr>
            <a:endParaRPr lang="en-US" dirty="0"/>
          </a:p>
          <a:p>
            <a:pPr marL="514350" indent="-514350">
              <a:buAutoNum type="arabicPeriod"/>
            </a:pPr>
            <a:endParaRPr lang="en-US" dirty="0" smtClean="0"/>
          </a:p>
          <a:p>
            <a:pPr marL="514350" indent="-514350">
              <a:buAutoNum type="arabicPeriod"/>
            </a:pP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0726" y="1043246"/>
            <a:ext cx="10515600" cy="673487"/>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722" y="2739246"/>
            <a:ext cx="10485604" cy="725425"/>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0722" y="4472871"/>
            <a:ext cx="10485604" cy="704101"/>
          </a:xfrm>
          <a:prstGeom prst="rect">
            <a:avLst/>
          </a:prstGeom>
        </p:spPr>
      </p:pic>
    </p:spTree>
    <p:extLst>
      <p:ext uri="{BB962C8B-B14F-4D97-AF65-F5344CB8AC3E}">
        <p14:creationId xmlns:p14="http://schemas.microsoft.com/office/powerpoint/2010/main" val="302496633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519" y="404813"/>
            <a:ext cx="11016604" cy="863601"/>
          </a:xfrm>
        </p:spPr>
        <p:txBody>
          <a:bodyPr>
            <a:normAutofit/>
          </a:bodyPr>
          <a:lstStyle/>
          <a:p>
            <a:r>
              <a:rPr lang="en-US" sz="3600" b="1" dirty="0" smtClean="0">
                <a:solidFill>
                  <a:srgbClr val="7030A0"/>
                </a:solidFill>
              </a:rPr>
              <a:t>SQL Joins</a:t>
            </a:r>
            <a:endParaRPr lang="en-US" sz="3600" b="1" dirty="0">
              <a:solidFill>
                <a:srgbClr val="7030A0"/>
              </a:solidFill>
            </a:endParaRPr>
          </a:p>
        </p:txBody>
      </p:sp>
      <p:sp>
        <p:nvSpPr>
          <p:cNvPr id="3" name="Content Placeholder 2"/>
          <p:cNvSpPr>
            <a:spLocks noGrp="1"/>
          </p:cNvSpPr>
          <p:nvPr>
            <p:ph idx="1"/>
          </p:nvPr>
        </p:nvSpPr>
        <p:spPr>
          <a:xfrm>
            <a:off x="500754" y="1304376"/>
            <a:ext cx="10515600" cy="4643414"/>
          </a:xfrm>
        </p:spPr>
        <p:txBody>
          <a:bodyPr>
            <a:normAutofit/>
          </a:bodyPr>
          <a:lstStyle/>
          <a:p>
            <a:pPr marL="342900" indent="-342900">
              <a:buFont typeface="Arial" panose="020B0604020202020204" pitchFamily="34" charset="0"/>
              <a:buChar char="•"/>
            </a:pPr>
            <a:r>
              <a:rPr lang="en-US" sz="2400" dirty="0"/>
              <a:t>SQL Join is used to fetch data from two or more tables, which is joined to appear </a:t>
            </a:r>
            <a:endParaRPr lang="en-US" sz="2400" dirty="0" smtClean="0"/>
          </a:p>
          <a:p>
            <a:r>
              <a:rPr lang="en-US" sz="2400" dirty="0"/>
              <a:t> </a:t>
            </a:r>
            <a:r>
              <a:rPr lang="en-US" sz="2400" dirty="0" smtClean="0"/>
              <a:t>    as </a:t>
            </a:r>
            <a:r>
              <a:rPr lang="en-US" sz="2400" dirty="0"/>
              <a:t>single set of data. It is used for combining column from two or more tables by </a:t>
            </a:r>
            <a:endParaRPr lang="en-US" sz="2400" dirty="0" smtClean="0"/>
          </a:p>
          <a:p>
            <a:r>
              <a:rPr lang="en-US" sz="2400" dirty="0"/>
              <a:t> </a:t>
            </a:r>
            <a:r>
              <a:rPr lang="en-US" sz="2400" dirty="0" smtClean="0"/>
              <a:t>    using </a:t>
            </a:r>
            <a:r>
              <a:rPr lang="en-US" sz="2400" dirty="0"/>
              <a:t>values common to both tables</a:t>
            </a:r>
            <a:r>
              <a:rPr lang="en-US" sz="2400" dirty="0" smtClean="0"/>
              <a:t>.</a:t>
            </a:r>
          </a:p>
          <a:p>
            <a:pPr marL="0" indent="0">
              <a:buNone/>
            </a:pPr>
            <a:endParaRPr lang="en-US" sz="2400" dirty="0"/>
          </a:p>
          <a:p>
            <a:pPr marL="342900" indent="-342900">
              <a:buFont typeface="Arial" panose="020B0604020202020204" pitchFamily="34" charset="0"/>
              <a:buChar char="•"/>
            </a:pPr>
            <a:r>
              <a:rPr lang="en-US" sz="2400" b="1" dirty="0" smtClean="0">
                <a:effectLst>
                  <a:outerShdw blurRad="38100" dist="38100" dir="2700000" algn="tl">
                    <a:srgbClr val="000000">
                      <a:alpha val="43137"/>
                    </a:srgbClr>
                  </a:outerShdw>
                </a:effectLst>
              </a:rPr>
              <a:t>TYPES :</a:t>
            </a:r>
          </a:p>
          <a:p>
            <a:pPr marL="342900" indent="-342900">
              <a:buFont typeface="Arial" panose="020B0604020202020204" pitchFamily="34" charset="0"/>
              <a:buChar char="•"/>
            </a:pPr>
            <a:endParaRPr lang="en-US" sz="2400" b="1" dirty="0" smtClean="0">
              <a:effectLst>
                <a:outerShdw blurRad="38100" dist="38100" dir="2700000" algn="tl">
                  <a:srgbClr val="000000">
                    <a:alpha val="43137"/>
                  </a:srgbClr>
                </a:outerShdw>
              </a:effectLst>
            </a:endParaRPr>
          </a:p>
          <a:p>
            <a:pPr marL="514350" indent="-514350">
              <a:buAutoNum type="arabicPeriod"/>
            </a:pPr>
            <a:r>
              <a:rPr lang="en-US" sz="2400" dirty="0" smtClean="0"/>
              <a:t>Inner Join </a:t>
            </a:r>
          </a:p>
          <a:p>
            <a:pPr marL="514350" indent="-514350">
              <a:buAutoNum type="arabicPeriod"/>
            </a:pPr>
            <a:r>
              <a:rPr lang="en-US" sz="2400" dirty="0" smtClean="0"/>
              <a:t>Left Outer Join</a:t>
            </a:r>
          </a:p>
          <a:p>
            <a:pPr marL="514350" indent="-514350">
              <a:buAutoNum type="arabicPeriod"/>
            </a:pPr>
            <a:r>
              <a:rPr lang="en-US" sz="2400" dirty="0" smtClean="0"/>
              <a:t>Right Outer Join</a:t>
            </a:r>
          </a:p>
          <a:p>
            <a:pPr marL="514350" indent="-514350">
              <a:buAutoNum type="arabicPeriod"/>
            </a:pPr>
            <a:r>
              <a:rPr lang="en-US" sz="2400" dirty="0" smtClean="0"/>
              <a:t>Full Outer Join</a:t>
            </a:r>
            <a:endParaRPr lang="en-US" sz="2400" dirty="0"/>
          </a:p>
        </p:txBody>
      </p:sp>
    </p:spTree>
    <p:extLst>
      <p:ext uri="{BB962C8B-B14F-4D97-AF65-F5344CB8AC3E}">
        <p14:creationId xmlns:p14="http://schemas.microsoft.com/office/powerpoint/2010/main" val="31232845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0148" y="530681"/>
            <a:ext cx="10515600" cy="5699291"/>
          </a:xfrm>
        </p:spPr>
        <p:txBody>
          <a:bodyPr>
            <a:normAutofit/>
          </a:bodyPr>
          <a:lstStyle/>
          <a:p>
            <a:pPr marL="0" indent="0">
              <a:buNone/>
            </a:pPr>
            <a:endParaRPr lang="en-US" sz="3600" b="1" dirty="0" smtClean="0"/>
          </a:p>
          <a:p>
            <a:pPr marL="514350" indent="-514350">
              <a:buAutoNum type="arabicPeriod"/>
            </a:pPr>
            <a:r>
              <a:rPr lang="en-US" sz="3200" b="1" dirty="0" smtClean="0"/>
              <a:t>Inner JOIN</a:t>
            </a:r>
          </a:p>
          <a:p>
            <a:endParaRPr lang="en-US" sz="3200" b="1" dirty="0" smtClean="0"/>
          </a:p>
          <a:p>
            <a:pPr marL="342900" indent="-342900">
              <a:buFont typeface="Arial" panose="020B0604020202020204" pitchFamily="34" charset="0"/>
              <a:buChar char="•"/>
            </a:pPr>
            <a:r>
              <a:rPr lang="en-US" sz="2400" dirty="0"/>
              <a:t>Select all records from Table A and Table B, where the join condition is met</a:t>
            </a:r>
            <a:r>
              <a:rPr lang="en-US" sz="2400" dirty="0" smtClean="0"/>
              <a:t>.</a:t>
            </a:r>
          </a:p>
          <a:p>
            <a:pPr marL="0" indent="0">
              <a:buNone/>
            </a:pPr>
            <a:endParaRPr lang="en-US" sz="2400" dirty="0"/>
          </a:p>
          <a:p>
            <a:pPr marL="0" indent="0">
              <a:buNone/>
            </a:pPr>
            <a:r>
              <a:rPr lang="en-US" sz="2400" b="1" dirty="0"/>
              <a:t>	</a:t>
            </a:r>
            <a:r>
              <a:rPr lang="en-US" sz="2400" b="1" dirty="0" smtClean="0"/>
              <a:t>Select table1.column1,table1.column2,table2.column1</a:t>
            </a:r>
            <a:r>
              <a:rPr lang="en-US" sz="2400" b="1" dirty="0"/>
              <a:t>,....</a:t>
            </a:r>
          </a:p>
          <a:p>
            <a:pPr marL="0" indent="0">
              <a:buNone/>
            </a:pPr>
            <a:r>
              <a:rPr lang="en-US" sz="2400" b="1" dirty="0" smtClean="0"/>
              <a:t>	FROM </a:t>
            </a:r>
            <a:r>
              <a:rPr lang="en-US" sz="2400" b="1" dirty="0"/>
              <a:t>table1 </a:t>
            </a:r>
          </a:p>
          <a:p>
            <a:pPr marL="0" indent="0">
              <a:buNone/>
            </a:pPr>
            <a:r>
              <a:rPr lang="en-US" sz="2400" b="1" dirty="0" smtClean="0"/>
              <a:t>	INNER </a:t>
            </a:r>
            <a:r>
              <a:rPr lang="en-US" sz="2400" b="1" dirty="0"/>
              <a:t>JOIN table2</a:t>
            </a:r>
          </a:p>
          <a:p>
            <a:pPr marL="0" indent="0">
              <a:buNone/>
            </a:pPr>
            <a:r>
              <a:rPr lang="en-US" sz="2400" b="1" dirty="0" smtClean="0"/>
              <a:t>	ON </a:t>
            </a:r>
            <a:r>
              <a:rPr lang="en-US" sz="2400" b="1" dirty="0"/>
              <a:t>table1.matching_column = table2.matching_column;</a:t>
            </a:r>
          </a:p>
          <a:p>
            <a:pPr marL="0" indent="0">
              <a:buNone/>
            </a:pPr>
            <a:endParaRPr lang="en-US" sz="3600" b="1" dirty="0" smtClean="0"/>
          </a:p>
          <a:p>
            <a:pPr marL="742950" indent="-742950">
              <a:buAutoNum type="arabicPeriod"/>
            </a:pPr>
            <a:endParaRPr lang="en-US" sz="3600" b="1" dirty="0"/>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0342" t="20166" r="11044"/>
          <a:stretch/>
        </p:blipFill>
        <p:spPr>
          <a:xfrm>
            <a:off x="3244295" y="3998794"/>
            <a:ext cx="4786521" cy="2508023"/>
          </a:xfrm>
          <a:prstGeom prst="rect">
            <a:avLst/>
          </a:prstGeom>
        </p:spPr>
      </p:pic>
    </p:spTree>
    <p:extLst>
      <p:ext uri="{BB962C8B-B14F-4D97-AF65-F5344CB8AC3E}">
        <p14:creationId xmlns:p14="http://schemas.microsoft.com/office/powerpoint/2010/main" val="416945598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97148" y="380857"/>
            <a:ext cx="4452730" cy="2998447"/>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277" y="380857"/>
            <a:ext cx="6096000" cy="3028950"/>
          </a:xfrm>
          <a:prstGeom prst="rect">
            <a:avLst/>
          </a:prstGeom>
        </p:spPr>
      </p:pic>
      <p:sp>
        <p:nvSpPr>
          <p:cNvPr id="5" name="Rectangle 4"/>
          <p:cNvSpPr/>
          <p:nvPr/>
        </p:nvSpPr>
        <p:spPr>
          <a:xfrm>
            <a:off x="585172" y="4675890"/>
            <a:ext cx="5844209"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t>SELECT StudentCourse.COURSE_ID, Student.NAME, Student.AGE FROM Student</a:t>
            </a:r>
          </a:p>
          <a:p>
            <a:r>
              <a:rPr lang="en-US" b="1" dirty="0"/>
              <a:t>INNER JOIN StudentCourse</a:t>
            </a:r>
          </a:p>
          <a:p>
            <a:r>
              <a:rPr lang="en-US" b="1" dirty="0"/>
              <a:t>ON Student.ROLL_NO = StudentCourse.ROLL_NO;</a:t>
            </a:r>
          </a:p>
        </p:txBody>
      </p:sp>
      <p:pic>
        <p:nvPicPr>
          <p:cNvPr id="4099" name="Picture 3" descr="tabl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36904" y="3921109"/>
            <a:ext cx="4452730" cy="2490224"/>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p:cNvSpPr/>
          <p:nvPr/>
        </p:nvSpPr>
        <p:spPr>
          <a:xfrm>
            <a:off x="4568303" y="3989938"/>
            <a:ext cx="2132747" cy="45037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838469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4082" y="4094922"/>
            <a:ext cx="3995432" cy="2436026"/>
          </a:xfrm>
          <a:prstGeom prst="rect">
            <a:avLst/>
          </a:prstGeom>
        </p:spPr>
      </p:pic>
      <p:sp>
        <p:nvSpPr>
          <p:cNvPr id="3" name="Content Placeholder 2"/>
          <p:cNvSpPr>
            <a:spLocks noGrp="1"/>
          </p:cNvSpPr>
          <p:nvPr>
            <p:ph idx="1"/>
          </p:nvPr>
        </p:nvSpPr>
        <p:spPr>
          <a:xfrm>
            <a:off x="592539" y="596941"/>
            <a:ext cx="11103592" cy="5841241"/>
          </a:xfrm>
        </p:spPr>
        <p:txBody>
          <a:bodyPr>
            <a:normAutofit/>
          </a:bodyPr>
          <a:lstStyle/>
          <a:p>
            <a:pPr marL="0" indent="0">
              <a:buNone/>
            </a:pPr>
            <a:r>
              <a:rPr lang="en-US" sz="3200" b="1" dirty="0" smtClean="0"/>
              <a:t>2. Left Outer JOIN</a:t>
            </a:r>
          </a:p>
          <a:p>
            <a:pPr marL="0" indent="0">
              <a:buNone/>
            </a:pPr>
            <a:endParaRPr lang="en-US" sz="3200" b="1" dirty="0" smtClean="0"/>
          </a:p>
          <a:p>
            <a:pPr marL="342900" indent="-342900" algn="just">
              <a:buFont typeface="Arial" panose="020B0604020202020204" pitchFamily="34" charset="0"/>
              <a:buChar char="•"/>
            </a:pPr>
            <a:r>
              <a:rPr lang="en-US" sz="2400" dirty="0" smtClean="0"/>
              <a:t>This </a:t>
            </a:r>
            <a:r>
              <a:rPr lang="en-US" sz="2400" dirty="0"/>
              <a:t>join returns all the rows of the table on the left side of the join and matching rows </a:t>
            </a:r>
            <a:endParaRPr lang="en-US" sz="2400" dirty="0" smtClean="0"/>
          </a:p>
          <a:p>
            <a:pPr algn="just"/>
            <a:r>
              <a:rPr lang="en-US" sz="2400" dirty="0"/>
              <a:t> </a:t>
            </a:r>
            <a:r>
              <a:rPr lang="en-US" sz="2400" dirty="0" smtClean="0"/>
              <a:t>    for </a:t>
            </a:r>
            <a:r>
              <a:rPr lang="en-US" sz="2400" dirty="0"/>
              <a:t>the table on the right side of join. </a:t>
            </a:r>
            <a:endParaRPr lang="en-US" sz="2400" dirty="0" smtClean="0"/>
          </a:p>
          <a:p>
            <a:pPr marL="342900" indent="-342900" algn="just">
              <a:buFont typeface="Arial" panose="020B0604020202020204" pitchFamily="34" charset="0"/>
              <a:buChar char="•"/>
            </a:pPr>
            <a:r>
              <a:rPr lang="en-US" sz="2400" dirty="0" smtClean="0"/>
              <a:t>The </a:t>
            </a:r>
            <a:r>
              <a:rPr lang="en-US" sz="2400" dirty="0"/>
              <a:t>rows for which there is no matching row on right side, the result-set will contain </a:t>
            </a:r>
            <a:r>
              <a:rPr lang="en-US" sz="2400" i="1" dirty="0"/>
              <a:t>null</a:t>
            </a:r>
            <a:r>
              <a:rPr lang="en-US" sz="2400" dirty="0" smtClean="0"/>
              <a:t>.</a:t>
            </a:r>
          </a:p>
          <a:p>
            <a:pPr lvl="1" indent="0">
              <a:buNone/>
            </a:pPr>
            <a:r>
              <a:rPr lang="en-US" sz="2200" b="1" dirty="0" smtClean="0"/>
              <a:t>	Select table1.column1,table1.column2,table2.column1</a:t>
            </a:r>
            <a:r>
              <a:rPr lang="en-US" sz="2200" b="1" dirty="0"/>
              <a:t>,....</a:t>
            </a:r>
          </a:p>
          <a:p>
            <a:pPr lvl="1" indent="0">
              <a:buNone/>
            </a:pPr>
            <a:r>
              <a:rPr lang="en-US" sz="2200" b="1" dirty="0" smtClean="0"/>
              <a:t>	FROM </a:t>
            </a:r>
            <a:r>
              <a:rPr lang="en-US" sz="2200" b="1" dirty="0"/>
              <a:t>table1 </a:t>
            </a:r>
          </a:p>
          <a:p>
            <a:pPr lvl="1" indent="0">
              <a:buNone/>
            </a:pPr>
            <a:r>
              <a:rPr lang="en-US" sz="2200" b="1" dirty="0" smtClean="0"/>
              <a:t>	LEFT JOIN </a:t>
            </a:r>
            <a:r>
              <a:rPr lang="en-US" sz="2200" b="1" dirty="0"/>
              <a:t>table2</a:t>
            </a:r>
          </a:p>
          <a:p>
            <a:pPr lvl="1" indent="0">
              <a:buNone/>
            </a:pPr>
            <a:r>
              <a:rPr lang="en-US" sz="2200" b="1" dirty="0" smtClean="0"/>
              <a:t>	ON </a:t>
            </a:r>
            <a:r>
              <a:rPr lang="en-US" sz="2200" b="1" dirty="0"/>
              <a:t>table1.matching_column = table2.matching_column;</a:t>
            </a:r>
          </a:p>
          <a:p>
            <a:pPr marL="0" indent="0">
              <a:buNone/>
            </a:pPr>
            <a:endParaRPr lang="en-US" sz="3600" b="1" dirty="0" smtClean="0"/>
          </a:p>
          <a:p>
            <a:pPr marL="742950" indent="-742950">
              <a:buAutoNum type="arabicPeriod"/>
            </a:pPr>
            <a:endParaRPr lang="en-US" sz="3600" b="1" dirty="0"/>
          </a:p>
        </p:txBody>
      </p:sp>
    </p:spTree>
    <p:extLst>
      <p:ext uri="{BB962C8B-B14F-4D97-AF65-F5344CB8AC3E}">
        <p14:creationId xmlns:p14="http://schemas.microsoft.com/office/powerpoint/2010/main" val="35153118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73175" y="457057"/>
            <a:ext cx="4370686" cy="295275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215" y="380857"/>
            <a:ext cx="6096000" cy="3028950"/>
          </a:xfrm>
          <a:prstGeom prst="rect">
            <a:avLst/>
          </a:prstGeom>
        </p:spPr>
      </p:pic>
      <p:sp>
        <p:nvSpPr>
          <p:cNvPr id="5" name="Rectangle 4"/>
          <p:cNvSpPr/>
          <p:nvPr/>
        </p:nvSpPr>
        <p:spPr>
          <a:xfrm>
            <a:off x="366214" y="4467575"/>
            <a:ext cx="6207457"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t>SELECT StudentCourse.COURSE_ID, Student.NAME, Student.AGE FROM Student</a:t>
            </a:r>
          </a:p>
          <a:p>
            <a:r>
              <a:rPr lang="en-US" b="1" dirty="0" smtClean="0"/>
              <a:t>LEFT JOIN </a:t>
            </a:r>
            <a:r>
              <a:rPr lang="en-US" b="1" dirty="0"/>
              <a:t>StudentCourse</a:t>
            </a:r>
          </a:p>
          <a:p>
            <a:r>
              <a:rPr lang="en-US" b="1" dirty="0"/>
              <a:t>ON Student.ROLL_NO = StudentCourse.ROLL_NO;</a:t>
            </a:r>
          </a:p>
        </p:txBody>
      </p:sp>
      <p:sp>
        <p:nvSpPr>
          <p:cNvPr id="9" name="Right Arrow 8"/>
          <p:cNvSpPr/>
          <p:nvPr/>
        </p:nvSpPr>
        <p:spPr>
          <a:xfrm>
            <a:off x="4568304" y="3678709"/>
            <a:ext cx="2132747" cy="45037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3175" y="3636410"/>
            <a:ext cx="4370686" cy="2862661"/>
          </a:xfrm>
          <a:prstGeom prst="rect">
            <a:avLst/>
          </a:prstGeom>
        </p:spPr>
      </p:pic>
    </p:spTree>
    <p:extLst>
      <p:ext uri="{BB962C8B-B14F-4D97-AF65-F5344CB8AC3E}">
        <p14:creationId xmlns:p14="http://schemas.microsoft.com/office/powerpoint/2010/main" val="204555739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2539" y="477672"/>
            <a:ext cx="11103592" cy="5841241"/>
          </a:xfrm>
        </p:spPr>
        <p:txBody>
          <a:bodyPr>
            <a:normAutofit/>
          </a:bodyPr>
          <a:lstStyle/>
          <a:p>
            <a:pPr marL="0" indent="0">
              <a:buNone/>
            </a:pPr>
            <a:r>
              <a:rPr lang="en-US" sz="3200" b="1" dirty="0"/>
              <a:t>3</a:t>
            </a:r>
            <a:r>
              <a:rPr lang="en-US" sz="3200" b="1" dirty="0" smtClean="0"/>
              <a:t>. Right Outer JOIN</a:t>
            </a:r>
          </a:p>
          <a:p>
            <a:pPr marL="0" indent="0">
              <a:buNone/>
            </a:pPr>
            <a:endParaRPr lang="en-US" sz="3200" b="1" dirty="0" smtClean="0"/>
          </a:p>
          <a:p>
            <a:pPr marL="342900" indent="-342900" algn="just">
              <a:buFont typeface="Arial" panose="020B0604020202020204" pitchFamily="34" charset="0"/>
              <a:buChar char="•"/>
            </a:pPr>
            <a:r>
              <a:rPr lang="en-US" sz="2400" dirty="0" smtClean="0"/>
              <a:t>This </a:t>
            </a:r>
            <a:r>
              <a:rPr lang="en-US" sz="2400" dirty="0"/>
              <a:t>join returns all the rows of the table on the </a:t>
            </a:r>
            <a:r>
              <a:rPr lang="en-US" sz="2400" dirty="0" smtClean="0"/>
              <a:t>right side </a:t>
            </a:r>
            <a:r>
              <a:rPr lang="en-US" sz="2400" dirty="0"/>
              <a:t>of the join and </a:t>
            </a:r>
            <a:r>
              <a:rPr lang="en-US" sz="2400" dirty="0" smtClean="0"/>
              <a:t>matching</a:t>
            </a:r>
          </a:p>
          <a:p>
            <a:pPr algn="just"/>
            <a:r>
              <a:rPr lang="en-US" sz="2400" dirty="0"/>
              <a:t> </a:t>
            </a:r>
            <a:r>
              <a:rPr lang="en-US" sz="2400" dirty="0" smtClean="0"/>
              <a:t>     rows </a:t>
            </a:r>
            <a:r>
              <a:rPr lang="en-US" sz="2400" dirty="0"/>
              <a:t>for the table on the </a:t>
            </a:r>
            <a:r>
              <a:rPr lang="en-US" sz="2400" dirty="0" smtClean="0"/>
              <a:t>left side </a:t>
            </a:r>
            <a:r>
              <a:rPr lang="en-US" sz="2400" dirty="0"/>
              <a:t>of join. </a:t>
            </a:r>
            <a:endParaRPr lang="en-US" sz="2400" dirty="0" smtClean="0"/>
          </a:p>
          <a:p>
            <a:pPr marL="342900" indent="-342900" algn="just">
              <a:buFont typeface="Arial" panose="020B0604020202020204" pitchFamily="34" charset="0"/>
              <a:buChar char="•"/>
            </a:pPr>
            <a:r>
              <a:rPr lang="en-US" sz="2400" dirty="0" smtClean="0"/>
              <a:t>The </a:t>
            </a:r>
            <a:r>
              <a:rPr lang="en-US" sz="2400" dirty="0"/>
              <a:t>rows for which there is no matching row on </a:t>
            </a:r>
            <a:r>
              <a:rPr lang="en-US" sz="2400" dirty="0" smtClean="0"/>
              <a:t>left side</a:t>
            </a:r>
            <a:r>
              <a:rPr lang="en-US" sz="2400" dirty="0"/>
              <a:t>, the result-set will </a:t>
            </a:r>
            <a:endParaRPr lang="en-US" sz="2400" dirty="0" smtClean="0"/>
          </a:p>
          <a:p>
            <a:pPr algn="just"/>
            <a:r>
              <a:rPr lang="en-US" sz="2400" dirty="0"/>
              <a:t> </a:t>
            </a:r>
            <a:r>
              <a:rPr lang="en-US" sz="2400" dirty="0" smtClean="0"/>
              <a:t>    contain</a:t>
            </a:r>
            <a:r>
              <a:rPr lang="en-US" sz="2400" dirty="0"/>
              <a:t> </a:t>
            </a:r>
            <a:r>
              <a:rPr lang="en-US" sz="2400" i="1" dirty="0"/>
              <a:t>null</a:t>
            </a:r>
            <a:r>
              <a:rPr lang="en-US" sz="2400" dirty="0" smtClean="0"/>
              <a:t>.</a:t>
            </a:r>
          </a:p>
          <a:p>
            <a:pPr marL="0" indent="0">
              <a:buNone/>
            </a:pPr>
            <a:r>
              <a:rPr lang="en-US" sz="2400" dirty="0"/>
              <a:t>	</a:t>
            </a:r>
            <a:r>
              <a:rPr lang="en-US" sz="2400" b="1" dirty="0" smtClean="0"/>
              <a:t>Select table1.column1,table1.column2,table2.column1</a:t>
            </a:r>
            <a:r>
              <a:rPr lang="en-US" sz="2400" b="1" dirty="0"/>
              <a:t>,....</a:t>
            </a:r>
          </a:p>
          <a:p>
            <a:pPr marL="0" indent="0">
              <a:buNone/>
            </a:pPr>
            <a:r>
              <a:rPr lang="en-US" sz="2400" b="1" dirty="0" smtClean="0"/>
              <a:t>	FROM </a:t>
            </a:r>
            <a:r>
              <a:rPr lang="en-US" sz="2400" b="1" dirty="0"/>
              <a:t>table1 </a:t>
            </a:r>
          </a:p>
          <a:p>
            <a:pPr marL="0" indent="0">
              <a:buNone/>
            </a:pPr>
            <a:r>
              <a:rPr lang="en-US" sz="2400" b="1" dirty="0" smtClean="0"/>
              <a:t>	RIGHT JOIN </a:t>
            </a:r>
            <a:r>
              <a:rPr lang="en-US" sz="2400" b="1" dirty="0"/>
              <a:t>table2</a:t>
            </a:r>
          </a:p>
          <a:p>
            <a:pPr marL="0" indent="0">
              <a:buNone/>
            </a:pPr>
            <a:r>
              <a:rPr lang="en-US" sz="2400" b="1" dirty="0" smtClean="0"/>
              <a:t>	ON </a:t>
            </a:r>
            <a:r>
              <a:rPr lang="en-US" sz="2400" b="1" dirty="0"/>
              <a:t>table1.matching_column = table2.matching_column;</a:t>
            </a:r>
          </a:p>
          <a:p>
            <a:pPr marL="0" indent="0">
              <a:buNone/>
            </a:pPr>
            <a:endParaRPr lang="en-US" sz="3600" b="1" dirty="0" smtClean="0"/>
          </a:p>
          <a:p>
            <a:pPr marL="742950" indent="-742950">
              <a:buAutoNum type="arabicPeriod"/>
            </a:pPr>
            <a:endParaRPr lang="en-US" sz="3600" b="1"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14237"/>
          <a:stretch/>
        </p:blipFill>
        <p:spPr>
          <a:xfrm>
            <a:off x="3455602" y="3946021"/>
            <a:ext cx="3948676" cy="2593927"/>
          </a:xfrm>
          <a:prstGeom prst="rect">
            <a:avLst/>
          </a:prstGeom>
        </p:spPr>
      </p:pic>
    </p:spTree>
    <p:extLst>
      <p:ext uri="{BB962C8B-B14F-4D97-AF65-F5344CB8AC3E}">
        <p14:creationId xmlns:p14="http://schemas.microsoft.com/office/powerpoint/2010/main" val="32614184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62419" y="418957"/>
            <a:ext cx="4373217" cy="295275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215" y="380857"/>
            <a:ext cx="6334836" cy="3028950"/>
          </a:xfrm>
          <a:prstGeom prst="rect">
            <a:avLst/>
          </a:prstGeom>
        </p:spPr>
      </p:pic>
      <p:sp>
        <p:nvSpPr>
          <p:cNvPr id="5" name="Rectangle 4"/>
          <p:cNvSpPr/>
          <p:nvPr/>
        </p:nvSpPr>
        <p:spPr>
          <a:xfrm>
            <a:off x="463826" y="4416047"/>
            <a:ext cx="6237225"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t>SELECT StudentCourse.COURSE_ID, Student.NAME, Student.AGE FROM Student</a:t>
            </a:r>
          </a:p>
          <a:p>
            <a:r>
              <a:rPr lang="en-US" b="1" dirty="0" smtClean="0"/>
              <a:t>RIGHT JOIN </a:t>
            </a:r>
            <a:r>
              <a:rPr lang="en-US" b="1" dirty="0"/>
              <a:t>StudentCourse</a:t>
            </a:r>
          </a:p>
          <a:p>
            <a:r>
              <a:rPr lang="en-US" b="1" dirty="0"/>
              <a:t>ON Student.ROLL_NO = StudentCourse.ROLL_NO;</a:t>
            </a:r>
          </a:p>
        </p:txBody>
      </p:sp>
      <p:sp>
        <p:nvSpPr>
          <p:cNvPr id="9" name="Right Arrow 8"/>
          <p:cNvSpPr/>
          <p:nvPr/>
        </p:nvSpPr>
        <p:spPr>
          <a:xfrm>
            <a:off x="4568304" y="3678709"/>
            <a:ext cx="2132747" cy="45037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2419" y="3533354"/>
            <a:ext cx="4373217" cy="2965717"/>
          </a:xfrm>
          <a:prstGeom prst="rect">
            <a:avLst/>
          </a:prstGeom>
        </p:spPr>
      </p:pic>
    </p:spTree>
    <p:extLst>
      <p:ext uri="{BB962C8B-B14F-4D97-AF65-F5344CB8AC3E}">
        <p14:creationId xmlns:p14="http://schemas.microsoft.com/office/powerpoint/2010/main" val="42073822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lumMod val="90000"/>
                    <a:lumOff val="10000"/>
                  </a:schemeClr>
                </a:solidFill>
              </a:rPr>
              <a:t>Network data model</a:t>
            </a:r>
            <a:endParaRPr lang="en-US" dirty="0">
              <a:solidFill>
                <a:schemeClr val="accent3">
                  <a:lumMod val="90000"/>
                  <a:lumOff val="10000"/>
                </a:schemeClr>
              </a:solidFill>
            </a:endParaRPr>
          </a:p>
        </p:txBody>
      </p:sp>
      <p:sp>
        <p:nvSpPr>
          <p:cNvPr id="5" name="Content Placeholder 4"/>
          <p:cNvSpPr>
            <a:spLocks noGrp="1"/>
          </p:cNvSpPr>
          <p:nvPr>
            <p:ph idx="4294967295"/>
          </p:nvPr>
        </p:nvSpPr>
        <p:spPr>
          <a:xfrm>
            <a:off x="437280" y="1309636"/>
            <a:ext cx="11371262" cy="5040313"/>
          </a:xfrm>
        </p:spPr>
        <p:txBody>
          <a:bodyPr>
            <a:normAutofit/>
          </a:bodyPr>
          <a:lstStyle/>
          <a:p>
            <a:pPr>
              <a:buFont typeface="Arial" pitchFamily="34" charset="0"/>
              <a:buChar char="•"/>
            </a:pPr>
            <a:r>
              <a:rPr lang="en-US" sz="3200" dirty="0" smtClean="0"/>
              <a:t> An enhanced form of hierarchical model is data model, the </a:t>
            </a:r>
          </a:p>
          <a:p>
            <a:r>
              <a:rPr lang="en-US" sz="3200" dirty="0" smtClean="0"/>
              <a:t>  network model represents data in a tree of records.</a:t>
            </a:r>
          </a:p>
          <a:p>
            <a:r>
              <a:rPr lang="en-US" sz="3200" dirty="0" smtClean="0"/>
              <a:t> </a:t>
            </a:r>
          </a:p>
          <a:p>
            <a:pPr>
              <a:buFont typeface="Arial" pitchFamily="34" charset="0"/>
              <a:buChar char="•"/>
            </a:pPr>
            <a:r>
              <a:rPr lang="en-US" sz="3200" dirty="0" smtClean="0"/>
              <a:t> Relationship between tables(records) are expressed as sets.</a:t>
            </a:r>
          </a:p>
          <a:p>
            <a:endParaRPr lang="en-US" sz="3200" dirty="0" smtClean="0"/>
          </a:p>
          <a:p>
            <a:pPr>
              <a:buFont typeface="Arial" pitchFamily="34" charset="0"/>
              <a:buChar char="•"/>
            </a:pPr>
            <a:r>
              <a:rPr lang="en-US" sz="3200" dirty="0" smtClean="0"/>
              <a:t> Related records in a set are directly linked by pointers, rather than</a:t>
            </a:r>
          </a:p>
          <a:p>
            <a:r>
              <a:rPr lang="en-US" sz="3200" dirty="0" smtClean="0"/>
              <a:t>   maching duplicates as in case of Relational Data Model.  </a:t>
            </a:r>
            <a:endParaRPr lang="en-US" sz="3200" dirty="0"/>
          </a:p>
        </p:txBody>
      </p:sp>
      <p:pic>
        <p:nvPicPr>
          <p:cNvPr id="6" name="Picture 5"/>
          <p:cNvPicPr>
            <a:picLocks noChangeAspect="1"/>
          </p:cNvPicPr>
          <p:nvPr/>
        </p:nvPicPr>
        <p:blipFill>
          <a:blip r:embed="rId2" cstate="print"/>
          <a:stretch>
            <a:fillRect/>
          </a:stretch>
        </p:blipFill>
        <p:spPr>
          <a:xfrm>
            <a:off x="3325835" y="4055806"/>
            <a:ext cx="5405210" cy="2300749"/>
          </a:xfrm>
          <a:prstGeom prst="rect">
            <a:avLst/>
          </a:prstGeom>
        </p:spPr>
      </p:pic>
    </p:spTree>
    <p:extLst>
      <p:ext uri="{BB962C8B-B14F-4D97-AF65-F5344CB8AC3E}">
        <p14:creationId xmlns:p14="http://schemas.microsoft.com/office/powerpoint/2010/main" val="30628367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2539" y="477672"/>
            <a:ext cx="11103592" cy="5841241"/>
          </a:xfrm>
        </p:spPr>
        <p:txBody>
          <a:bodyPr>
            <a:normAutofit/>
          </a:bodyPr>
          <a:lstStyle/>
          <a:p>
            <a:pPr marL="0" indent="0">
              <a:buNone/>
            </a:pPr>
            <a:r>
              <a:rPr lang="en-US" sz="3200" b="1" dirty="0"/>
              <a:t>4</a:t>
            </a:r>
            <a:r>
              <a:rPr lang="en-US" sz="3200" b="1" dirty="0" smtClean="0"/>
              <a:t>. Full Outer JOIN</a:t>
            </a:r>
          </a:p>
          <a:p>
            <a:pPr marL="0" indent="0">
              <a:buNone/>
            </a:pPr>
            <a:endParaRPr lang="en-US" sz="3200" b="1" dirty="0" smtClean="0"/>
          </a:p>
          <a:p>
            <a:pPr marL="342900" indent="-342900" algn="just">
              <a:buFont typeface="Arial" panose="020B0604020202020204" pitchFamily="34" charset="0"/>
              <a:buChar char="•"/>
            </a:pPr>
            <a:r>
              <a:rPr lang="en-US" sz="2400" dirty="0"/>
              <a:t>FULL JOIN creates the result-set by combining result of both LEFT JOIN and RIGHT </a:t>
            </a:r>
            <a:r>
              <a:rPr lang="en-US" sz="2400" dirty="0" smtClean="0"/>
              <a:t>JOIN</a:t>
            </a:r>
          </a:p>
          <a:p>
            <a:pPr marL="342900" indent="-342900" algn="just">
              <a:buFont typeface="Arial" panose="020B0604020202020204" pitchFamily="34" charset="0"/>
              <a:buChar char="•"/>
            </a:pPr>
            <a:endParaRPr lang="en-US" sz="2400" dirty="0" smtClean="0"/>
          </a:p>
          <a:p>
            <a:pPr marL="342900" indent="-342900" algn="just">
              <a:buFont typeface="Arial" panose="020B0604020202020204" pitchFamily="34" charset="0"/>
              <a:buChar char="•"/>
            </a:pPr>
            <a:r>
              <a:rPr lang="en-US" sz="2400" dirty="0" smtClean="0"/>
              <a:t>The </a:t>
            </a:r>
            <a:r>
              <a:rPr lang="en-US" sz="2400" dirty="0"/>
              <a:t>result-set will contain all the rows from both the tables. The rows for which there is no matching, the result-set will contain </a:t>
            </a:r>
            <a:r>
              <a:rPr lang="en-US" sz="2400" i="1" dirty="0"/>
              <a:t>NULL</a:t>
            </a:r>
            <a:r>
              <a:rPr lang="en-US" sz="2400" dirty="0"/>
              <a:t> </a:t>
            </a:r>
            <a:r>
              <a:rPr lang="en-US" sz="2400" dirty="0" smtClean="0"/>
              <a:t>values.</a:t>
            </a:r>
          </a:p>
          <a:p>
            <a:pPr marL="0" indent="0">
              <a:buNone/>
            </a:pPr>
            <a:r>
              <a:rPr lang="en-US" sz="2400" dirty="0"/>
              <a:t>	</a:t>
            </a:r>
            <a:r>
              <a:rPr lang="en-US" sz="2400" b="1" dirty="0" smtClean="0"/>
              <a:t>Select table1.column1,table1.column2,table2.column1</a:t>
            </a:r>
            <a:r>
              <a:rPr lang="en-US" sz="2400" b="1" dirty="0"/>
              <a:t>,....</a:t>
            </a:r>
          </a:p>
          <a:p>
            <a:pPr marL="0" indent="0">
              <a:buNone/>
            </a:pPr>
            <a:r>
              <a:rPr lang="en-US" sz="2400" b="1" dirty="0" smtClean="0"/>
              <a:t>	FROM </a:t>
            </a:r>
            <a:r>
              <a:rPr lang="en-US" sz="2400" b="1" dirty="0"/>
              <a:t>table1 </a:t>
            </a:r>
          </a:p>
          <a:p>
            <a:pPr marL="0" indent="0">
              <a:buNone/>
            </a:pPr>
            <a:r>
              <a:rPr lang="en-US" sz="2400" b="1" dirty="0" smtClean="0"/>
              <a:t>	FULL JOIN </a:t>
            </a:r>
            <a:r>
              <a:rPr lang="en-US" sz="2400" b="1" dirty="0"/>
              <a:t>table2</a:t>
            </a:r>
          </a:p>
          <a:p>
            <a:pPr marL="0" indent="0">
              <a:buNone/>
            </a:pPr>
            <a:r>
              <a:rPr lang="en-US" sz="2400" b="1" dirty="0" smtClean="0"/>
              <a:t>	ON </a:t>
            </a:r>
            <a:r>
              <a:rPr lang="en-US" sz="2400" b="1" dirty="0"/>
              <a:t>table1.matching_column = table2.matching_column;</a:t>
            </a:r>
          </a:p>
          <a:p>
            <a:pPr marL="0" indent="0">
              <a:buNone/>
            </a:pPr>
            <a:endParaRPr lang="en-US" sz="3600" b="1" dirty="0" smtClean="0"/>
          </a:p>
          <a:p>
            <a:pPr marL="742950" indent="-742950">
              <a:buAutoNum type="arabicPeriod"/>
            </a:pPr>
            <a:endParaRPr lang="en-US" sz="3600" b="1"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73195" y="4063333"/>
            <a:ext cx="3839570" cy="2516372"/>
          </a:xfrm>
          <a:prstGeom prst="rect">
            <a:avLst/>
          </a:prstGeom>
        </p:spPr>
      </p:pic>
    </p:spTree>
    <p:extLst>
      <p:ext uri="{BB962C8B-B14F-4D97-AF65-F5344CB8AC3E}">
        <p14:creationId xmlns:p14="http://schemas.microsoft.com/office/powerpoint/2010/main" val="170433341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6020" y="230820"/>
            <a:ext cx="3998793" cy="295275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051" y="192720"/>
            <a:ext cx="6096000" cy="3028950"/>
          </a:xfrm>
          <a:prstGeom prst="rect">
            <a:avLst/>
          </a:prstGeom>
        </p:spPr>
      </p:pic>
      <p:sp>
        <p:nvSpPr>
          <p:cNvPr id="5" name="Rectangle 4"/>
          <p:cNvSpPr/>
          <p:nvPr/>
        </p:nvSpPr>
        <p:spPr>
          <a:xfrm>
            <a:off x="728870" y="4070074"/>
            <a:ext cx="5972181"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t>SELECT StudentCourse.COURSE_ID, Student.NAME, Student.AGE FROM Student</a:t>
            </a:r>
          </a:p>
          <a:p>
            <a:r>
              <a:rPr lang="en-US" b="1" dirty="0" smtClean="0"/>
              <a:t>FULL JOIN </a:t>
            </a:r>
            <a:r>
              <a:rPr lang="en-US" b="1" dirty="0"/>
              <a:t>StudentCourse</a:t>
            </a:r>
          </a:p>
          <a:p>
            <a:r>
              <a:rPr lang="en-US" b="1" dirty="0"/>
              <a:t>ON Student.ROLL_NO = StudentCourse.ROLL_NO;</a:t>
            </a:r>
          </a:p>
        </p:txBody>
      </p:sp>
      <p:sp>
        <p:nvSpPr>
          <p:cNvPr id="9" name="Right Arrow 8"/>
          <p:cNvSpPr/>
          <p:nvPr/>
        </p:nvSpPr>
        <p:spPr>
          <a:xfrm>
            <a:off x="4568304" y="3395243"/>
            <a:ext cx="2132747" cy="45037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6020" y="3395243"/>
            <a:ext cx="3998793" cy="3103828"/>
          </a:xfrm>
          <a:prstGeom prst="rect">
            <a:avLst/>
          </a:prstGeom>
        </p:spPr>
      </p:pic>
    </p:spTree>
    <p:extLst>
      <p:ext uri="{BB962C8B-B14F-4D97-AF65-F5344CB8AC3E}">
        <p14:creationId xmlns:p14="http://schemas.microsoft.com/office/powerpoint/2010/main" val="241221141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41701" y="296215"/>
            <a:ext cx="6452316" cy="3139321"/>
          </a:xfrm>
          <a:prstGeom prst="rect">
            <a:avLst/>
          </a:prstGeom>
          <a:noFill/>
        </p:spPr>
        <p:txBody>
          <a:bodyPr wrap="square" rtlCol="0">
            <a:spAutoFit/>
          </a:bodyPr>
          <a:lstStyle/>
          <a:p>
            <a:r>
              <a:rPr lang="en-US" sz="6600" b="1" dirty="0" smtClean="0">
                <a:solidFill>
                  <a:schemeClr val="bg1"/>
                </a:solidFill>
                <a:latin typeface="Calibri" panose="020F0502020204030204" pitchFamily="34" charset="0"/>
              </a:rPr>
              <a:t>Different RDBMS</a:t>
            </a:r>
          </a:p>
          <a:p>
            <a:r>
              <a:rPr lang="en-US" sz="6600" b="1" dirty="0" smtClean="0">
                <a:solidFill>
                  <a:schemeClr val="bg1"/>
                </a:solidFill>
                <a:latin typeface="Calibri" panose="020F0502020204030204" pitchFamily="34" charset="0"/>
              </a:rPr>
              <a:t>Products</a:t>
            </a:r>
          </a:p>
          <a:p>
            <a:endParaRPr lang="en-US" sz="6600" dirty="0"/>
          </a:p>
        </p:txBody>
      </p:sp>
    </p:spTree>
    <p:extLst>
      <p:ext uri="{BB962C8B-B14F-4D97-AF65-F5344CB8AC3E}">
        <p14:creationId xmlns:p14="http://schemas.microsoft.com/office/powerpoint/2010/main" val="428646532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nvPr>
        </p:nvGraphicFramePr>
        <p:xfrm>
          <a:off x="2701157" y="187530"/>
          <a:ext cx="8861579" cy="6362901"/>
        </p:xfrm>
        <a:graphic>
          <a:graphicData uri="http://schemas.openxmlformats.org/drawingml/2006/table">
            <a:tbl>
              <a:tblPr firstRow="1" bandRow="1">
                <a:tableStyleId>{5C22544A-7EE6-4342-B048-85BDC9FD1C3A}</a:tableStyleId>
              </a:tblPr>
              <a:tblGrid>
                <a:gridCol w="2198844"/>
                <a:gridCol w="2225325"/>
                <a:gridCol w="2218705"/>
                <a:gridCol w="2218705"/>
              </a:tblGrid>
              <a:tr h="995082">
                <a:tc>
                  <a:txBody>
                    <a:bodyPr/>
                    <a:lstStyle/>
                    <a:p>
                      <a:r>
                        <a:rPr lang="en-US" dirty="0" smtClean="0"/>
                        <a:t>My</a:t>
                      </a:r>
                      <a:r>
                        <a:rPr lang="en-US" baseline="0" dirty="0" smtClean="0"/>
                        <a:t> SQL</a:t>
                      </a:r>
                      <a:endParaRPr lang="en-US" dirty="0"/>
                    </a:p>
                  </a:txBody>
                  <a:tcPr/>
                </a:tc>
                <a:tc>
                  <a:txBody>
                    <a:bodyPr/>
                    <a:lstStyle/>
                    <a:p>
                      <a:r>
                        <a:rPr lang="en-US" dirty="0" smtClean="0"/>
                        <a:t>Oracle</a:t>
                      </a:r>
                      <a:endParaRPr lang="en-US" dirty="0"/>
                    </a:p>
                  </a:txBody>
                  <a:tcPr/>
                </a:tc>
                <a:tc>
                  <a:txBody>
                    <a:bodyPr/>
                    <a:lstStyle/>
                    <a:p>
                      <a:r>
                        <a:rPr lang="en-US" dirty="0" smtClean="0"/>
                        <a:t>Ingres</a:t>
                      </a:r>
                      <a:endParaRPr lang="en-US" dirty="0"/>
                    </a:p>
                  </a:txBody>
                  <a:tcPr/>
                </a:tc>
                <a:tc>
                  <a:txBody>
                    <a:bodyPr/>
                    <a:lstStyle/>
                    <a:p>
                      <a:r>
                        <a:rPr lang="en-US" dirty="0" smtClean="0"/>
                        <a:t>MS</a:t>
                      </a:r>
                      <a:r>
                        <a:rPr lang="en-US" baseline="0" dirty="0" smtClean="0"/>
                        <a:t> SQL</a:t>
                      </a:r>
                      <a:endParaRPr lang="en-US" dirty="0"/>
                    </a:p>
                  </a:txBody>
                  <a:tcPr/>
                </a:tc>
              </a:tr>
              <a:tr h="509113">
                <a:tc>
                  <a:txBody>
                    <a:bodyPr/>
                    <a:lstStyle/>
                    <a:p>
                      <a:r>
                        <a:rPr lang="en-US" dirty="0" smtClean="0"/>
                        <a:t>RDBMS</a:t>
                      </a:r>
                      <a:endParaRPr lang="en-US" dirty="0"/>
                    </a:p>
                  </a:txBody>
                  <a:tcPr/>
                </a:tc>
                <a:tc>
                  <a:txBody>
                    <a:bodyPr/>
                    <a:lstStyle/>
                    <a:p>
                      <a:r>
                        <a:rPr lang="en-US" dirty="0" smtClean="0"/>
                        <a:t>RDBMS</a:t>
                      </a:r>
                      <a:endParaRPr lang="en-US" dirty="0"/>
                    </a:p>
                  </a:txBody>
                  <a:tcPr/>
                </a:tc>
                <a:tc>
                  <a:txBody>
                    <a:bodyPr/>
                    <a:lstStyle/>
                    <a:p>
                      <a:r>
                        <a:rPr lang="en-US" dirty="0" smtClean="0"/>
                        <a:t>RDBMS</a:t>
                      </a:r>
                      <a:endParaRPr lang="en-US" dirty="0"/>
                    </a:p>
                  </a:txBody>
                  <a:tcPr/>
                </a:tc>
                <a:tc>
                  <a:txBody>
                    <a:bodyPr/>
                    <a:lstStyle/>
                    <a:p>
                      <a:r>
                        <a:rPr lang="en-US" dirty="0" smtClean="0"/>
                        <a:t>DBMS</a:t>
                      </a:r>
                      <a:endParaRPr lang="en-US" dirty="0"/>
                    </a:p>
                  </a:txBody>
                  <a:tcPr/>
                </a:tc>
              </a:tr>
              <a:tr h="509113">
                <a:tc>
                  <a:txBody>
                    <a:bodyPr/>
                    <a:lstStyle/>
                    <a:p>
                      <a:r>
                        <a:rPr lang="en-US" dirty="0" smtClean="0"/>
                        <a:t>Windows,</a:t>
                      </a:r>
                      <a:r>
                        <a:rPr lang="en-US" baseline="0" dirty="0" smtClean="0"/>
                        <a:t> </a:t>
                      </a:r>
                      <a:r>
                        <a:rPr lang="en-US" baseline="0" dirty="0" err="1" smtClean="0"/>
                        <a:t>linux</a:t>
                      </a:r>
                      <a:r>
                        <a:rPr lang="en-US" baseline="0" dirty="0" smtClean="0"/>
                        <a:t> </a:t>
                      </a:r>
                      <a:r>
                        <a:rPr lang="en-US" baseline="0" dirty="0" err="1" smtClean="0"/>
                        <a:t>solaris</a:t>
                      </a:r>
                      <a:r>
                        <a:rPr lang="en-US" baseline="0" dirty="0" smtClean="0"/>
                        <a:t> </a:t>
                      </a:r>
                      <a:r>
                        <a:rPr lang="en-US" baseline="0" dirty="0" err="1" smtClean="0"/>
                        <a:t>etc</a:t>
                      </a:r>
                      <a:r>
                        <a:rPr lang="en-US" baseline="0" dirty="0" smtClean="0"/>
                        <a:t>;</a:t>
                      </a:r>
                      <a:endParaRPr lang="en-US" dirty="0"/>
                    </a:p>
                  </a:txBody>
                  <a:tcPr/>
                </a:tc>
                <a:tc>
                  <a:txBody>
                    <a:bodyPr/>
                    <a:lstStyle/>
                    <a:p>
                      <a:r>
                        <a:rPr lang="en-US" dirty="0" smtClean="0"/>
                        <a:t>Windows, Linux, free BSD </a:t>
                      </a:r>
                      <a:r>
                        <a:rPr lang="en-US" dirty="0" err="1" smtClean="0"/>
                        <a:t>etc</a:t>
                      </a:r>
                      <a:r>
                        <a:rPr lang="en-US" dirty="0" smtClean="0"/>
                        <a:t>;</a:t>
                      </a:r>
                      <a:endParaRPr lang="en-US" dirty="0"/>
                    </a:p>
                  </a:txBody>
                  <a:tcPr/>
                </a:tc>
                <a:tc>
                  <a:txBody>
                    <a:bodyPr/>
                    <a:lstStyle/>
                    <a:p>
                      <a:r>
                        <a:rPr lang="en-US" dirty="0" smtClean="0"/>
                        <a:t>Windows,</a:t>
                      </a:r>
                      <a:r>
                        <a:rPr lang="en-US" baseline="0" dirty="0" smtClean="0"/>
                        <a:t> Linux etc.,</a:t>
                      </a:r>
                      <a:endParaRPr lang="en-US" dirty="0"/>
                    </a:p>
                  </a:txBody>
                  <a:tcPr/>
                </a:tc>
                <a:tc>
                  <a:txBody>
                    <a:bodyPr/>
                    <a:lstStyle/>
                    <a:p>
                      <a:r>
                        <a:rPr lang="en-US" dirty="0" smtClean="0"/>
                        <a:t>Windows</a:t>
                      </a:r>
                      <a:endParaRPr lang="en-US" dirty="0"/>
                    </a:p>
                  </a:txBody>
                  <a:tcPr/>
                </a:tc>
              </a:tr>
              <a:tr h="509113">
                <a:tc>
                  <a:txBody>
                    <a:bodyPr/>
                    <a:lstStyle/>
                    <a:p>
                      <a:r>
                        <a:rPr lang="en-US" dirty="0" smtClean="0"/>
                        <a:t>GUI ,SQL</a:t>
                      </a:r>
                      <a:endParaRPr lang="en-US" dirty="0"/>
                    </a:p>
                  </a:txBody>
                  <a:tcPr/>
                </a:tc>
                <a:tc>
                  <a:txBody>
                    <a:bodyPr/>
                    <a:lstStyle/>
                    <a:p>
                      <a:r>
                        <a:rPr lang="en-US" dirty="0" smtClean="0"/>
                        <a:t>SQL</a:t>
                      </a:r>
                      <a:endParaRPr lang="en-US" dirty="0"/>
                    </a:p>
                  </a:txBody>
                  <a:tcPr/>
                </a:tc>
                <a:tc>
                  <a:txBody>
                    <a:bodyPr/>
                    <a:lstStyle/>
                    <a:p>
                      <a:r>
                        <a:rPr lang="en-US" dirty="0" smtClean="0"/>
                        <a:t>GUI,SQL</a:t>
                      </a:r>
                      <a:endParaRPr lang="en-US" dirty="0"/>
                    </a:p>
                  </a:txBody>
                  <a:tcPr/>
                </a:tc>
                <a:tc>
                  <a:txBody>
                    <a:bodyPr/>
                    <a:lstStyle/>
                    <a:p>
                      <a:r>
                        <a:rPr lang="en-US" dirty="0" smtClean="0"/>
                        <a:t>GUI,SQL,VARIOUS</a:t>
                      </a:r>
                      <a:endParaRPr lang="en-US" dirty="0"/>
                    </a:p>
                  </a:txBody>
                  <a:tcPr/>
                </a:tc>
              </a:tr>
              <a:tr h="509113">
                <a:tc>
                  <a:txBody>
                    <a:bodyPr/>
                    <a:lstStyle/>
                    <a:p>
                      <a:r>
                        <a:rPr lang="en-US" dirty="0" smtClean="0"/>
                        <a:t>OPEN SOURCE</a:t>
                      </a:r>
                      <a:endParaRPr lang="en-US" dirty="0"/>
                    </a:p>
                  </a:txBody>
                  <a:tcPr/>
                </a:tc>
                <a:tc>
                  <a:txBody>
                    <a:bodyPr/>
                    <a:lstStyle/>
                    <a:p>
                      <a:r>
                        <a:rPr lang="en-US" dirty="0" smtClean="0"/>
                        <a:t>COMMERCIAL</a:t>
                      </a:r>
                      <a:endParaRPr lang="en-US" dirty="0"/>
                    </a:p>
                  </a:txBody>
                  <a:tcPr/>
                </a:tc>
                <a:tc>
                  <a:txBody>
                    <a:bodyPr/>
                    <a:lstStyle/>
                    <a:p>
                      <a:r>
                        <a:rPr lang="en-US" dirty="0" smtClean="0"/>
                        <a:t>OPEN SOURCE</a:t>
                      </a:r>
                      <a:endParaRPr lang="en-US" dirty="0"/>
                    </a:p>
                  </a:txBody>
                  <a:tcPr/>
                </a:tc>
                <a:tc>
                  <a:txBody>
                    <a:bodyPr/>
                    <a:lstStyle/>
                    <a:p>
                      <a:r>
                        <a:rPr lang="en-US" dirty="0" smtClean="0"/>
                        <a:t>COMMERCIAL</a:t>
                      </a:r>
                      <a:endParaRPr lang="en-US" dirty="0"/>
                    </a:p>
                  </a:txBody>
                  <a:tcPr/>
                </a:tc>
              </a:tr>
              <a:tr h="879191">
                <a:tc>
                  <a:txBody>
                    <a:bodyPr/>
                    <a:lstStyle/>
                    <a:p>
                      <a:r>
                        <a:rPr lang="en-US" sz="1800" b="0" i="0" kern="1200" dirty="0" smtClean="0">
                          <a:solidFill>
                            <a:schemeClr val="dk1"/>
                          </a:solidFill>
                          <a:effectLst/>
                          <a:latin typeface="+mn-lt"/>
                          <a:ea typeface="+mn-ea"/>
                          <a:cs typeface="+mn-cs"/>
                        </a:rPr>
                        <a:t>Ada</a:t>
                      </a:r>
                    </a:p>
                    <a:p>
                      <a:r>
                        <a:rPr lang="en-US" sz="1800" b="0" i="0" kern="1200" dirty="0" smtClean="0">
                          <a:solidFill>
                            <a:schemeClr val="dk1"/>
                          </a:solidFill>
                          <a:effectLst/>
                          <a:latin typeface="+mn-lt"/>
                          <a:ea typeface="+mn-ea"/>
                          <a:cs typeface="+mn-cs"/>
                        </a:rPr>
                        <a:t>C</a:t>
                      </a:r>
                    </a:p>
                    <a:p>
                      <a:r>
                        <a:rPr lang="en-US" sz="1800" b="0" i="0" kern="1200" dirty="0" smtClean="0">
                          <a:solidFill>
                            <a:schemeClr val="dk1"/>
                          </a:solidFill>
                          <a:effectLst/>
                          <a:latin typeface="+mn-lt"/>
                          <a:ea typeface="+mn-ea"/>
                          <a:cs typeface="+mn-cs"/>
                        </a:rPr>
                        <a:t>C#</a:t>
                      </a:r>
                    </a:p>
                    <a:p>
                      <a:r>
                        <a:rPr lang="en-US" sz="1800" b="0" i="0" kern="1200" dirty="0" smtClean="0">
                          <a:solidFill>
                            <a:schemeClr val="dk1"/>
                          </a:solidFill>
                          <a:effectLst/>
                          <a:latin typeface="+mn-lt"/>
                          <a:ea typeface="+mn-ea"/>
                          <a:cs typeface="+mn-cs"/>
                        </a:rPr>
                        <a:t>C++</a:t>
                      </a:r>
                    </a:p>
                    <a:p>
                      <a:r>
                        <a:rPr lang="en-US" sz="1800" b="0" i="0" kern="1200" dirty="0" smtClean="0">
                          <a:solidFill>
                            <a:schemeClr val="dk1"/>
                          </a:solidFill>
                          <a:effectLst/>
                          <a:latin typeface="+mn-lt"/>
                          <a:ea typeface="+mn-ea"/>
                          <a:cs typeface="+mn-cs"/>
                        </a:rPr>
                        <a:t>D</a:t>
                      </a:r>
                      <a:r>
                        <a:rPr lang="en-US" dirty="0" smtClean="0"/>
                        <a:t/>
                      </a:r>
                      <a:br>
                        <a:rPr lang="en-US" dirty="0" smtClean="0"/>
                      </a:br>
                      <a:r>
                        <a:rPr lang="en-US" sz="1800" b="0" i="0" kern="1200" dirty="0" smtClean="0">
                          <a:solidFill>
                            <a:schemeClr val="dk1"/>
                          </a:solidFill>
                          <a:effectLst/>
                          <a:latin typeface="+mn-lt"/>
                          <a:ea typeface="+mn-ea"/>
                          <a:cs typeface="+mn-cs"/>
                        </a:rPr>
                        <a:t>Java</a:t>
                      </a:r>
                      <a:r>
                        <a:rPr lang="en-US" dirty="0" smtClean="0"/>
                        <a:t/>
                      </a:r>
                      <a:br>
                        <a:rPr lang="en-US" dirty="0" smtClean="0"/>
                      </a:br>
                      <a:r>
                        <a:rPr lang="en-US" sz="1800" b="0" i="0" kern="1200" dirty="0" smtClean="0">
                          <a:solidFill>
                            <a:schemeClr val="dk1"/>
                          </a:solidFill>
                          <a:effectLst/>
                          <a:latin typeface="+mn-lt"/>
                          <a:ea typeface="+mn-ea"/>
                          <a:cs typeface="+mn-cs"/>
                        </a:rPr>
                        <a:t>Perl</a:t>
                      </a:r>
                      <a:r>
                        <a:rPr lang="en-US" dirty="0" smtClean="0"/>
                        <a:t/>
                      </a:r>
                      <a:br>
                        <a:rPr lang="en-US" dirty="0" smtClean="0"/>
                      </a:br>
                      <a:r>
                        <a:rPr lang="en-US" sz="1800" b="0" i="0" kern="1200" dirty="0" smtClean="0">
                          <a:solidFill>
                            <a:schemeClr val="dk1"/>
                          </a:solidFill>
                          <a:effectLst/>
                          <a:latin typeface="+mn-lt"/>
                          <a:ea typeface="+mn-ea"/>
                          <a:cs typeface="+mn-cs"/>
                        </a:rPr>
                        <a:t>PHP</a:t>
                      </a:r>
                      <a:r>
                        <a:rPr lang="en-US" dirty="0" smtClean="0"/>
                        <a:t/>
                      </a:r>
                      <a:br>
                        <a:rPr lang="en-US" dirty="0" smtClean="0"/>
                      </a:br>
                      <a:r>
                        <a:rPr lang="en-US" sz="1800" b="0" i="0" kern="1200" dirty="0" smtClean="0">
                          <a:solidFill>
                            <a:schemeClr val="dk1"/>
                          </a:solidFill>
                          <a:effectLst/>
                          <a:latin typeface="+mn-lt"/>
                          <a:ea typeface="+mn-ea"/>
                          <a:cs typeface="+mn-cs"/>
                        </a:rPr>
                        <a:t>Python</a:t>
                      </a:r>
                      <a:r>
                        <a:rPr lang="en-US" dirty="0" smtClean="0"/>
                        <a:t/>
                      </a:r>
                      <a:br>
                        <a:rPr lang="en-US" dirty="0" smtClean="0"/>
                      </a:br>
                      <a:r>
                        <a:rPr lang="en-US" sz="1800" b="0" i="0" kern="1200" dirty="0" err="1" smtClean="0">
                          <a:solidFill>
                            <a:schemeClr val="dk1"/>
                          </a:solidFill>
                          <a:effectLst/>
                          <a:latin typeface="+mn-lt"/>
                          <a:ea typeface="+mn-ea"/>
                          <a:cs typeface="+mn-cs"/>
                        </a:rPr>
                        <a:t>RubyTcl</a:t>
                      </a:r>
                      <a:r>
                        <a:rPr lang="en-US" sz="1800" b="0" i="0" kern="1200" dirty="0" smtClean="0">
                          <a:solidFill>
                            <a:schemeClr val="dk1"/>
                          </a:solidFill>
                          <a:effectLst/>
                          <a:latin typeface="+mn-lt"/>
                          <a:ea typeface="+mn-ea"/>
                          <a:cs typeface="+mn-cs"/>
                        </a:rPr>
                        <a:t> etc.,</a:t>
                      </a:r>
                      <a:endParaRPr lang="en-US" dirty="0"/>
                    </a:p>
                  </a:txBody>
                  <a:tcPr/>
                </a:tc>
                <a:tc>
                  <a:txBody>
                    <a:bodyPr/>
                    <a:lstStyle/>
                    <a:p>
                      <a:r>
                        <a:rPr lang="en-US" sz="1800" b="0" i="0" kern="1200" dirty="0" smtClean="0">
                          <a:solidFill>
                            <a:schemeClr val="dk1"/>
                          </a:solidFill>
                          <a:effectLst/>
                          <a:latin typeface="+mn-lt"/>
                          <a:ea typeface="+mn-ea"/>
                          <a:cs typeface="+mn-cs"/>
                        </a:rPr>
                        <a:t>C</a:t>
                      </a:r>
                      <a:r>
                        <a:rPr lang="en-US" dirty="0" smtClean="0"/>
                        <a:t/>
                      </a:r>
                      <a:br>
                        <a:rPr lang="en-US" dirty="0" smtClean="0"/>
                      </a:br>
                      <a:r>
                        <a:rPr lang="en-US" sz="1800" b="0" i="0" kern="1200" dirty="0" err="1" smtClean="0">
                          <a:solidFill>
                            <a:schemeClr val="dk1"/>
                          </a:solidFill>
                          <a:effectLst/>
                          <a:latin typeface="+mn-lt"/>
                          <a:ea typeface="+mn-ea"/>
                          <a:cs typeface="+mn-cs"/>
                        </a:rPr>
                        <a:t>C</a:t>
                      </a:r>
                      <a:r>
                        <a:rPr lang="en-US" sz="1800" b="0" i="0" kern="1200" dirty="0" smtClean="0">
                          <a:solidFill>
                            <a:schemeClr val="dk1"/>
                          </a:solidFill>
                          <a:effectLst/>
                          <a:latin typeface="+mn-lt"/>
                          <a:ea typeface="+mn-ea"/>
                          <a:cs typeface="+mn-cs"/>
                        </a:rPr>
                        <a:t>#</a:t>
                      </a:r>
                      <a:r>
                        <a:rPr lang="en-US" dirty="0" smtClean="0"/>
                        <a:t/>
                      </a:r>
                      <a:br>
                        <a:rPr lang="en-US" dirty="0" smtClean="0"/>
                      </a:br>
                      <a:r>
                        <a:rPr lang="en-US" sz="1800" b="0" i="0" kern="1200" dirty="0" smtClean="0">
                          <a:solidFill>
                            <a:schemeClr val="dk1"/>
                          </a:solidFill>
                          <a:effectLst/>
                          <a:latin typeface="+mn-lt"/>
                          <a:ea typeface="+mn-ea"/>
                          <a:cs typeface="+mn-cs"/>
                        </a:rPr>
                        <a:t>Perl</a:t>
                      </a:r>
                      <a:r>
                        <a:rPr lang="en-US" dirty="0" smtClean="0"/>
                        <a:t/>
                      </a:r>
                      <a:br>
                        <a:rPr lang="en-US" dirty="0" smtClean="0"/>
                      </a:br>
                      <a:r>
                        <a:rPr lang="en-US" sz="1800" b="0" i="0" kern="1200" dirty="0" smtClean="0">
                          <a:solidFill>
                            <a:schemeClr val="dk1"/>
                          </a:solidFill>
                          <a:effectLst/>
                          <a:latin typeface="+mn-lt"/>
                          <a:ea typeface="+mn-ea"/>
                          <a:cs typeface="+mn-cs"/>
                        </a:rPr>
                        <a:t>PHP</a:t>
                      </a:r>
                      <a:r>
                        <a:rPr lang="en-US" dirty="0" smtClean="0"/>
                        <a:t/>
                      </a:r>
                      <a:br>
                        <a:rPr lang="en-US" dirty="0" smtClean="0"/>
                      </a:br>
                      <a:r>
                        <a:rPr lang="en-US" sz="1800" b="0" i="0" kern="1200" dirty="0" smtClean="0">
                          <a:solidFill>
                            <a:schemeClr val="dk1"/>
                          </a:solidFill>
                          <a:effectLst/>
                          <a:latin typeface="+mn-lt"/>
                          <a:ea typeface="+mn-ea"/>
                          <a:cs typeface="+mn-cs"/>
                        </a:rPr>
                        <a:t>Python</a:t>
                      </a:r>
                      <a:r>
                        <a:rPr lang="en-US" dirty="0" smtClean="0"/>
                        <a:t/>
                      </a:r>
                      <a:br>
                        <a:rPr lang="en-US" dirty="0" smtClean="0"/>
                      </a:br>
                      <a:r>
                        <a:rPr lang="en-US" sz="1800" b="0" i="0" kern="1200" dirty="0" smtClean="0">
                          <a:solidFill>
                            <a:schemeClr val="dk1"/>
                          </a:solidFill>
                          <a:effectLst/>
                          <a:latin typeface="+mn-lt"/>
                          <a:ea typeface="+mn-ea"/>
                          <a:cs typeface="+mn-cs"/>
                        </a:rPr>
                        <a:t>Visual Basic </a:t>
                      </a:r>
                      <a:r>
                        <a:rPr lang="en-US" sz="1800" b="0" i="0" kern="1200" dirty="0" err="1" smtClean="0">
                          <a:solidFill>
                            <a:schemeClr val="dk1"/>
                          </a:solidFill>
                          <a:effectLst/>
                          <a:latin typeface="+mn-lt"/>
                          <a:ea typeface="+mn-ea"/>
                          <a:cs typeface="+mn-cs"/>
                        </a:rPr>
                        <a:t>etc</a:t>
                      </a:r>
                      <a:r>
                        <a:rPr lang="en-US" sz="1800" b="0" i="0" kern="1200" dirty="0" smtClean="0">
                          <a:solidFill>
                            <a:schemeClr val="dk1"/>
                          </a:solidFill>
                          <a:effectLst/>
                          <a:latin typeface="+mn-lt"/>
                          <a:ea typeface="+mn-ea"/>
                          <a:cs typeface="+mn-cs"/>
                        </a:rPr>
                        <a:t>;</a:t>
                      </a:r>
                      <a:endParaRPr lang="en-US" dirty="0"/>
                    </a:p>
                  </a:txBody>
                  <a:tcPr/>
                </a:tc>
                <a:tc>
                  <a:txBody>
                    <a:bodyPr/>
                    <a:lstStyle/>
                    <a:p>
                      <a:r>
                        <a:rPr lang="fr-FR" sz="1800" b="0" i="0" kern="1200" dirty="0" smtClean="0">
                          <a:solidFill>
                            <a:schemeClr val="dk1"/>
                          </a:solidFill>
                          <a:effectLst/>
                          <a:latin typeface="+mn-lt"/>
                          <a:ea typeface="+mn-ea"/>
                          <a:cs typeface="+mn-cs"/>
                        </a:rPr>
                        <a:t>.Net</a:t>
                      </a:r>
                      <a:r>
                        <a:rPr lang="fr-FR" dirty="0" smtClean="0"/>
                        <a:t/>
                      </a:r>
                      <a:br>
                        <a:rPr lang="fr-FR" dirty="0" smtClean="0"/>
                      </a:br>
                      <a:r>
                        <a:rPr lang="fr-FR" sz="1800" b="0" i="0" kern="1200" dirty="0" smtClean="0">
                          <a:solidFill>
                            <a:schemeClr val="dk1"/>
                          </a:solidFill>
                          <a:effectLst/>
                          <a:latin typeface="+mn-lt"/>
                          <a:ea typeface="+mn-ea"/>
                          <a:cs typeface="+mn-cs"/>
                        </a:rPr>
                        <a:t>C</a:t>
                      </a:r>
                      <a:r>
                        <a:rPr lang="fr-FR" dirty="0" smtClean="0"/>
                        <a:t/>
                      </a:r>
                      <a:br>
                        <a:rPr lang="fr-FR" dirty="0" smtClean="0"/>
                      </a:br>
                      <a:r>
                        <a:rPr lang="fr-FR" sz="1800" b="0" i="0" kern="1200" dirty="0" err="1" smtClean="0">
                          <a:solidFill>
                            <a:schemeClr val="dk1"/>
                          </a:solidFill>
                          <a:effectLst/>
                          <a:latin typeface="+mn-lt"/>
                          <a:ea typeface="+mn-ea"/>
                          <a:cs typeface="+mn-cs"/>
                        </a:rPr>
                        <a:t>C</a:t>
                      </a:r>
                      <a:r>
                        <a:rPr lang="fr-FR" sz="1800" b="0" i="0" kern="1200" dirty="0" smtClean="0">
                          <a:solidFill>
                            <a:schemeClr val="dk1"/>
                          </a:solidFill>
                          <a:effectLst/>
                          <a:latin typeface="+mn-lt"/>
                          <a:ea typeface="+mn-ea"/>
                          <a:cs typeface="+mn-cs"/>
                        </a:rPr>
                        <a:t>++</a:t>
                      </a:r>
                      <a:r>
                        <a:rPr lang="fr-FR" dirty="0" smtClean="0"/>
                        <a:t/>
                      </a:r>
                      <a:br>
                        <a:rPr lang="fr-FR" dirty="0" smtClean="0"/>
                      </a:br>
                      <a:r>
                        <a:rPr lang="fr-FR" sz="1800" b="0" i="0" kern="1200" dirty="0" smtClean="0">
                          <a:solidFill>
                            <a:schemeClr val="dk1"/>
                          </a:solidFill>
                          <a:effectLst/>
                          <a:latin typeface="+mn-lt"/>
                          <a:ea typeface="+mn-ea"/>
                          <a:cs typeface="+mn-cs"/>
                        </a:rPr>
                        <a:t>Delphi</a:t>
                      </a:r>
                      <a:r>
                        <a:rPr lang="fr-FR" dirty="0" smtClean="0"/>
                        <a:t/>
                      </a:r>
                      <a:br>
                        <a:rPr lang="fr-FR" dirty="0" smtClean="0"/>
                      </a:br>
                      <a:r>
                        <a:rPr lang="fr-FR" sz="1800" b="0" i="0" kern="1200" dirty="0" smtClean="0">
                          <a:solidFill>
                            <a:schemeClr val="dk1"/>
                          </a:solidFill>
                          <a:effectLst/>
                          <a:latin typeface="+mn-lt"/>
                          <a:ea typeface="+mn-ea"/>
                          <a:cs typeface="+mn-cs"/>
                        </a:rPr>
                        <a:t>Java </a:t>
                      </a:r>
                      <a:r>
                        <a:rPr lang="fr-FR" dirty="0" smtClean="0"/>
                        <a:t/>
                      </a:r>
                      <a:br>
                        <a:rPr lang="fr-FR" dirty="0" smtClean="0"/>
                      </a:br>
                      <a:r>
                        <a:rPr lang="fr-FR" sz="1800" b="0" i="0" kern="1200" dirty="0" smtClean="0">
                          <a:solidFill>
                            <a:schemeClr val="dk1"/>
                          </a:solidFill>
                          <a:effectLst/>
                          <a:latin typeface="+mn-lt"/>
                          <a:ea typeface="+mn-ea"/>
                          <a:cs typeface="+mn-cs"/>
                        </a:rPr>
                        <a:t>Perl</a:t>
                      </a:r>
                      <a:r>
                        <a:rPr lang="fr-FR" dirty="0" smtClean="0"/>
                        <a:t/>
                      </a:r>
                      <a:br>
                        <a:rPr lang="fr-FR" dirty="0" smtClean="0"/>
                      </a:br>
                      <a:r>
                        <a:rPr lang="fr-FR" sz="1800" b="0" i="0" kern="1200" dirty="0" smtClean="0">
                          <a:solidFill>
                            <a:schemeClr val="dk1"/>
                          </a:solidFill>
                          <a:effectLst/>
                          <a:latin typeface="+mn-lt"/>
                          <a:ea typeface="+mn-ea"/>
                          <a:cs typeface="+mn-cs"/>
                        </a:rPr>
                        <a:t>PHP</a:t>
                      </a:r>
                      <a:r>
                        <a:rPr lang="fr-FR" dirty="0" smtClean="0"/>
                        <a:t/>
                      </a:r>
                      <a:br>
                        <a:rPr lang="fr-FR" dirty="0" smtClean="0"/>
                      </a:br>
                      <a:r>
                        <a:rPr lang="fr-FR" sz="1800" b="0" i="0" kern="1200" dirty="0" smtClean="0">
                          <a:solidFill>
                            <a:schemeClr val="dk1"/>
                          </a:solidFill>
                          <a:effectLst/>
                          <a:latin typeface="+mn-lt"/>
                          <a:ea typeface="+mn-ea"/>
                          <a:cs typeface="+mn-cs"/>
                        </a:rPr>
                        <a:t>Python</a:t>
                      </a:r>
                      <a:r>
                        <a:rPr lang="fr-FR" dirty="0" smtClean="0"/>
                        <a:t/>
                      </a:r>
                      <a:br>
                        <a:rPr lang="fr-FR" dirty="0" smtClean="0"/>
                      </a:br>
                      <a:r>
                        <a:rPr lang="fr-FR" sz="1800" b="0" i="0" kern="1200" dirty="0" err="1" smtClean="0">
                          <a:solidFill>
                            <a:schemeClr val="dk1"/>
                          </a:solidFill>
                          <a:effectLst/>
                          <a:latin typeface="+mn-lt"/>
                          <a:ea typeface="+mn-ea"/>
                          <a:cs typeface="+mn-cs"/>
                        </a:rPr>
                        <a:t>Tcl</a:t>
                      </a:r>
                      <a:endParaRPr lang="en-US" dirty="0"/>
                    </a:p>
                  </a:txBody>
                  <a:tcPr/>
                </a:tc>
                <a:tc>
                  <a:txBody>
                    <a:bodyPr/>
                    <a:lstStyle/>
                    <a:p>
                      <a:r>
                        <a:rPr lang="en-US" dirty="0" smtClean="0"/>
                        <a:t>JAVA,</a:t>
                      </a:r>
                      <a:r>
                        <a:rPr lang="en-US" baseline="0" dirty="0" smtClean="0"/>
                        <a:t> RUBY, PHYTHON,.NET,VB and PHP</a:t>
                      </a:r>
                      <a:endParaRPr lang="en-US" dirty="0"/>
                    </a:p>
                  </a:txBody>
                  <a:tcPr/>
                </a:tc>
              </a:tr>
              <a:tr h="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graphicFrame>
        <p:nvGraphicFramePr>
          <p:cNvPr id="6" name="Table 5"/>
          <p:cNvGraphicFramePr>
            <a:graphicFrameLocks noGrp="1"/>
          </p:cNvGraphicFramePr>
          <p:nvPr>
            <p:extLst/>
          </p:nvPr>
        </p:nvGraphicFramePr>
        <p:xfrm>
          <a:off x="656626" y="176277"/>
          <a:ext cx="2044531" cy="6075730"/>
        </p:xfrm>
        <a:graphic>
          <a:graphicData uri="http://schemas.openxmlformats.org/drawingml/2006/table">
            <a:tbl>
              <a:tblPr firstRow="1" bandRow="1">
                <a:tableStyleId>{5C22544A-7EE6-4342-B048-85BDC9FD1C3A}</a:tableStyleId>
              </a:tblPr>
              <a:tblGrid>
                <a:gridCol w="2044531"/>
              </a:tblGrid>
              <a:tr h="1029671">
                <a:tc>
                  <a:txBody>
                    <a:bodyPr/>
                    <a:lstStyle/>
                    <a:p>
                      <a:r>
                        <a:rPr lang="en-US" dirty="0" smtClean="0"/>
                        <a:t>FEATURE</a:t>
                      </a:r>
                      <a:endParaRPr lang="en-US" dirty="0"/>
                    </a:p>
                  </a:txBody>
                  <a:tcPr/>
                </a:tc>
              </a:tr>
              <a:tr h="490251">
                <a:tc>
                  <a:txBody>
                    <a:bodyPr/>
                    <a:lstStyle/>
                    <a:p>
                      <a:r>
                        <a:rPr lang="en-US" dirty="0" smtClean="0"/>
                        <a:t>DESCRIPTION</a:t>
                      </a:r>
                      <a:endParaRPr lang="en-US" dirty="0"/>
                    </a:p>
                  </a:txBody>
                  <a:tcPr/>
                </a:tc>
              </a:tr>
              <a:tr h="728373">
                <a:tc>
                  <a:txBody>
                    <a:bodyPr/>
                    <a:lstStyle/>
                    <a:p>
                      <a:r>
                        <a:rPr lang="en-US" dirty="0" smtClean="0"/>
                        <a:t>OS</a:t>
                      </a:r>
                      <a:endParaRPr lang="en-US" dirty="0"/>
                    </a:p>
                  </a:txBody>
                  <a:tcPr/>
                </a:tc>
              </a:tr>
              <a:tr h="501617">
                <a:tc>
                  <a:txBody>
                    <a:bodyPr/>
                    <a:lstStyle/>
                    <a:p>
                      <a:r>
                        <a:rPr lang="en-US" dirty="0" smtClean="0"/>
                        <a:t>INTERFERENCE</a:t>
                      </a:r>
                      <a:endParaRPr lang="en-US" dirty="0"/>
                    </a:p>
                  </a:txBody>
                  <a:tcPr/>
                </a:tc>
              </a:tr>
              <a:tr h="548922">
                <a:tc>
                  <a:txBody>
                    <a:bodyPr/>
                    <a:lstStyle/>
                    <a:p>
                      <a:r>
                        <a:rPr lang="en-US" dirty="0" smtClean="0"/>
                        <a:t>LICENCE</a:t>
                      </a:r>
                      <a:endParaRPr lang="en-US" dirty="0"/>
                    </a:p>
                  </a:txBody>
                  <a:tcPr/>
                </a:tc>
              </a:tr>
              <a:tr h="2776896">
                <a:tc>
                  <a:txBody>
                    <a:bodyPr/>
                    <a:lstStyle/>
                    <a:p>
                      <a:r>
                        <a:rPr lang="en-US" dirty="0" smtClean="0"/>
                        <a:t>LANGUAGES</a:t>
                      </a:r>
                      <a:endParaRPr lang="en-US" dirty="0"/>
                    </a:p>
                  </a:txBody>
                  <a:tcPr/>
                </a:tc>
              </a:tr>
            </a:tbl>
          </a:graphicData>
        </a:graphic>
      </p:graphicFrame>
    </p:spTree>
    <p:extLst>
      <p:ext uri="{BB962C8B-B14F-4D97-AF65-F5344CB8AC3E}">
        <p14:creationId xmlns:p14="http://schemas.microsoft.com/office/powerpoint/2010/main" val="58228987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a:t>
            </a:r>
            <a:endParaRPr lang="en-US" dirty="0"/>
          </a:p>
        </p:txBody>
      </p:sp>
      <p:sp>
        <p:nvSpPr>
          <p:cNvPr id="3" name="TextBox 2"/>
          <p:cNvSpPr txBox="1"/>
          <p:nvPr/>
        </p:nvSpPr>
        <p:spPr>
          <a:xfrm>
            <a:off x="7119173" y="3352800"/>
            <a:ext cx="4887296" cy="1015663"/>
          </a:xfrm>
          <a:prstGeom prst="rect">
            <a:avLst/>
          </a:prstGeom>
          <a:noFill/>
        </p:spPr>
        <p:txBody>
          <a:bodyPr wrap="square" rtlCol="0">
            <a:spAutoFit/>
          </a:bodyPr>
          <a:lstStyle/>
          <a:p>
            <a:r>
              <a:rPr lang="en-US" sz="6000" dirty="0" smtClean="0">
                <a:solidFill>
                  <a:schemeClr val="bg1"/>
                </a:solidFill>
                <a:latin typeface="Times New Roman" panose="02020603050405020304" pitchFamily="18" charset="0"/>
                <a:cs typeface="Times New Roman" panose="02020603050405020304" pitchFamily="18" charset="0"/>
              </a:rPr>
              <a:t>THANK YOU</a:t>
            </a:r>
            <a:endParaRPr lang="en-US" sz="6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0179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chemeClr val="accent2">
                    <a:lumMod val="50000"/>
                  </a:schemeClr>
                </a:solidFill>
              </a:rPr>
              <a:t>Relational data model</a:t>
            </a:r>
            <a:endParaRPr lang="en-US" sz="4000" b="1" dirty="0">
              <a:solidFill>
                <a:schemeClr val="accent2">
                  <a:lumMod val="50000"/>
                </a:schemeClr>
              </a:solidFill>
            </a:endParaRPr>
          </a:p>
        </p:txBody>
      </p:sp>
      <p:sp>
        <p:nvSpPr>
          <p:cNvPr id="3" name="Content Placeholder 2"/>
          <p:cNvSpPr>
            <a:spLocks noGrp="1"/>
          </p:cNvSpPr>
          <p:nvPr>
            <p:ph idx="1"/>
          </p:nvPr>
        </p:nvSpPr>
        <p:spPr/>
        <p:txBody>
          <a:bodyPr>
            <a:normAutofit/>
          </a:bodyPr>
          <a:lstStyle/>
          <a:p>
            <a:pPr>
              <a:buFont typeface="Arial" pitchFamily="34" charset="0"/>
              <a:buChar char="•"/>
            </a:pPr>
            <a:r>
              <a:rPr lang="en-US" sz="2800" dirty="0" smtClean="0"/>
              <a:t> Data is organised in two dimensional tables called “Relations”.</a:t>
            </a:r>
          </a:p>
          <a:p>
            <a:pPr>
              <a:buFont typeface="Arial" pitchFamily="34" charset="0"/>
              <a:buChar char="•"/>
            </a:pPr>
            <a:r>
              <a:rPr lang="en-US" sz="2800" dirty="0" smtClean="0"/>
              <a:t> A </a:t>
            </a:r>
            <a:r>
              <a:rPr lang="en-US" sz="2800" dirty="0"/>
              <a:t>relational data model involves the use of data tables that collect groups </a:t>
            </a:r>
            <a:r>
              <a:rPr lang="en-US" sz="2800" dirty="0" smtClean="0"/>
              <a:t>of</a:t>
            </a:r>
          </a:p>
          <a:p>
            <a:r>
              <a:rPr lang="en-US" sz="2800" dirty="0" smtClean="0"/>
              <a:t>  </a:t>
            </a:r>
            <a:r>
              <a:rPr lang="en-US" sz="2800" dirty="0"/>
              <a:t>elements into </a:t>
            </a:r>
            <a:r>
              <a:rPr lang="en-US" sz="2800" dirty="0" smtClean="0"/>
              <a:t>relations.</a:t>
            </a:r>
          </a:p>
          <a:p>
            <a:pPr>
              <a:buFont typeface="Arial" pitchFamily="34" charset="0"/>
              <a:buChar char="•"/>
            </a:pPr>
            <a:r>
              <a:rPr lang="en-US" sz="2800" dirty="0" smtClean="0"/>
              <a:t> Consists of three Major components:</a:t>
            </a:r>
          </a:p>
          <a:p>
            <a:pPr lvl="2"/>
            <a:r>
              <a:rPr lang="en-US" sz="2600" dirty="0" smtClean="0"/>
              <a:t> set of relations</a:t>
            </a:r>
          </a:p>
          <a:p>
            <a:pPr lvl="2"/>
            <a:r>
              <a:rPr lang="en-US" sz="2600" dirty="0" smtClean="0"/>
              <a:t>Integrity rules</a:t>
            </a:r>
          </a:p>
          <a:p>
            <a:pPr lvl="2"/>
            <a:r>
              <a:rPr lang="en-US" sz="2600" dirty="0" smtClean="0"/>
              <a:t>Operations performed</a:t>
            </a:r>
            <a:endParaRPr lang="en-US" sz="2600" dirty="0"/>
          </a:p>
        </p:txBody>
      </p:sp>
      <p:pic>
        <p:nvPicPr>
          <p:cNvPr id="4" name="Picture 3"/>
          <p:cNvPicPr>
            <a:picLocks noChangeAspect="1"/>
          </p:cNvPicPr>
          <p:nvPr/>
        </p:nvPicPr>
        <p:blipFill>
          <a:blip r:embed="rId2" cstate="print"/>
          <a:stretch>
            <a:fillRect/>
          </a:stretch>
        </p:blipFill>
        <p:spPr>
          <a:xfrm>
            <a:off x="2911062" y="3809564"/>
            <a:ext cx="5993640" cy="2528295"/>
          </a:xfrm>
          <a:prstGeom prst="rect">
            <a:avLst/>
          </a:prstGeom>
        </p:spPr>
      </p:pic>
    </p:spTree>
    <p:extLst>
      <p:ext uri="{BB962C8B-B14F-4D97-AF65-F5344CB8AC3E}">
        <p14:creationId xmlns:p14="http://schemas.microsoft.com/office/powerpoint/2010/main" val="2838983012"/>
      </p:ext>
    </p:extLst>
  </p:cSld>
  <p:clrMapOvr>
    <a:masterClrMapping/>
  </p:clrMapOvr>
  <p:timing>
    <p:tnLst>
      <p:par>
        <p:cTn id="1" dur="indefinite" restart="never" nodeType="tmRoot"/>
      </p:par>
    </p:tnLst>
  </p:timing>
</p:sld>
</file>

<file path=ppt/theme/theme1.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docProps/app.xml><?xml version="1.0" encoding="utf-8"?>
<Properties xmlns="http://schemas.openxmlformats.org/officeDocument/2006/extended-properties" xmlns:vt="http://schemas.openxmlformats.org/officeDocument/2006/docPropsVTypes">
  <TotalTime>260</TotalTime>
  <Words>2973</Words>
  <Application>Microsoft Office PowerPoint</Application>
  <PresentationFormat>Widescreen</PresentationFormat>
  <Paragraphs>714</Paragraphs>
  <Slides>84</Slides>
  <Notes>0</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84</vt:i4>
      </vt:variant>
    </vt:vector>
  </HeadingPairs>
  <TitlesOfParts>
    <vt:vector size="93" baseType="lpstr">
      <vt:lpstr>Arial</vt:lpstr>
      <vt:lpstr>Calibri</vt:lpstr>
      <vt:lpstr>Georgia</vt:lpstr>
      <vt:lpstr>Times New Roman</vt:lpstr>
      <vt:lpstr>Verdana</vt:lpstr>
      <vt:lpstr>Wingdings</vt:lpstr>
      <vt:lpstr>Content Layouts</vt:lpstr>
      <vt:lpstr>Section slides</vt:lpstr>
      <vt:lpstr>Worksheet</vt:lpstr>
      <vt:lpstr>PowerPoint Presentation</vt:lpstr>
      <vt:lpstr>PowerPoint Presentation</vt:lpstr>
      <vt:lpstr>PowerPoint Presentation</vt:lpstr>
      <vt:lpstr>PowerPoint Presentation</vt:lpstr>
      <vt:lpstr>Data modelling</vt:lpstr>
      <vt:lpstr>Flat file model: </vt:lpstr>
      <vt:lpstr>Hierarchical database</vt:lpstr>
      <vt:lpstr>Network data model</vt:lpstr>
      <vt:lpstr>Relational data model</vt:lpstr>
      <vt:lpstr>Object relational model</vt:lpstr>
      <vt:lpstr>File based approach</vt:lpstr>
      <vt:lpstr>PowerPoint Presentation</vt:lpstr>
      <vt:lpstr>PowerPoint Presentation</vt:lpstr>
      <vt:lpstr>DATA BASE APPROACH</vt:lpstr>
      <vt:lpstr>GUIDELINES(REFER ONLY)</vt:lpstr>
      <vt:lpstr>PowerPoint Presentation</vt:lpstr>
      <vt:lpstr>PowerPoint Presentation</vt:lpstr>
      <vt:lpstr>Why DBMS?</vt:lpstr>
      <vt:lpstr>DBMS</vt:lpstr>
      <vt:lpstr>PowerPoint Presentation</vt:lpstr>
      <vt:lpstr>PowerPoint Presentation</vt:lpstr>
      <vt:lpstr>PowerPoint Presentation</vt:lpstr>
      <vt:lpstr>Advantages of DBMS</vt:lpstr>
      <vt:lpstr>PowerPoint Presentation</vt:lpstr>
      <vt:lpstr>RDBMS</vt:lpstr>
      <vt:lpstr>Difference between DBMS and RDBMS</vt:lpstr>
      <vt:lpstr>RDBMS Terminologies </vt:lpstr>
      <vt:lpstr>Relationship </vt:lpstr>
      <vt:lpstr>Relationship Types </vt:lpstr>
      <vt:lpstr>Keys in RDBMS</vt:lpstr>
      <vt:lpstr>Constraints </vt:lpstr>
      <vt:lpstr>EF Codd Rules</vt:lpstr>
      <vt:lpstr>ACID Properties</vt:lpstr>
      <vt:lpstr>ATOMICITY</vt:lpstr>
      <vt:lpstr>CONSISTENCY</vt:lpstr>
      <vt:lpstr>DURABILITY</vt:lpstr>
      <vt:lpstr>Database Layered Architecture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vt:lpstr>
      <vt:lpstr>SQL Datatypes </vt:lpstr>
      <vt:lpstr>Binary Datatypes</vt:lpstr>
      <vt:lpstr>Approximate Numeric Datatypes</vt:lpstr>
      <vt:lpstr>Exact Numeric Datatypes</vt:lpstr>
      <vt:lpstr>String Datatypes </vt:lpstr>
      <vt:lpstr>Date Datatypes</vt:lpstr>
      <vt:lpstr>SQL Commands</vt:lpstr>
      <vt:lpstr>DDL – Data Definition Language</vt:lpstr>
      <vt:lpstr>PowerPoint Presentation</vt:lpstr>
      <vt:lpstr>PowerPoint Presentation</vt:lpstr>
      <vt:lpstr>DML – Data Manipulation Language</vt:lpstr>
      <vt:lpstr>PowerPoint Presentation</vt:lpstr>
      <vt:lpstr>PowerPoint Presentation</vt:lpstr>
      <vt:lpstr>DQL – Data Query Language</vt:lpstr>
      <vt:lpstr>PowerPoint Presentation</vt:lpstr>
      <vt:lpstr>DCL – Data Control Language</vt:lpstr>
      <vt:lpstr>PowerPoint Presentation</vt:lpstr>
      <vt:lpstr>TCL – Transaction Control Language</vt:lpstr>
      <vt:lpstr>PowerPoint Presentation</vt:lpstr>
      <vt:lpstr>SQL Joins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Aastha Verma</dc:creator>
  <cp:lastModifiedBy>Jabbireddy, Gireesha</cp:lastModifiedBy>
  <cp:revision>31</cp:revision>
  <dcterms:created xsi:type="dcterms:W3CDTF">2018-07-22T17:20:45Z</dcterms:created>
  <dcterms:modified xsi:type="dcterms:W3CDTF">2018-07-30T07:57:52Z</dcterms:modified>
</cp:coreProperties>
</file>